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34"/>
  </p:notesMasterIdLst>
  <p:handoutMasterIdLst>
    <p:handoutMasterId r:id="rId35"/>
  </p:handoutMasterIdLst>
  <p:sldIdLst>
    <p:sldId id="285" r:id="rId5"/>
    <p:sldId id="289" r:id="rId6"/>
    <p:sldId id="286" r:id="rId7"/>
    <p:sldId id="296" r:id="rId8"/>
    <p:sldId id="288" r:id="rId9"/>
    <p:sldId id="267" r:id="rId10"/>
    <p:sldId id="303" r:id="rId11"/>
    <p:sldId id="306" r:id="rId12"/>
    <p:sldId id="297" r:id="rId13"/>
    <p:sldId id="304" r:id="rId14"/>
    <p:sldId id="307" r:id="rId15"/>
    <p:sldId id="308" r:id="rId16"/>
    <p:sldId id="309" r:id="rId17"/>
    <p:sldId id="283" r:id="rId18"/>
    <p:sldId id="294" r:id="rId19"/>
    <p:sldId id="295" r:id="rId20"/>
    <p:sldId id="298" r:id="rId21"/>
    <p:sldId id="310" r:id="rId22"/>
    <p:sldId id="264" r:id="rId23"/>
    <p:sldId id="272" r:id="rId24"/>
    <p:sldId id="311" r:id="rId25"/>
    <p:sldId id="281" r:id="rId26"/>
    <p:sldId id="284" r:id="rId27"/>
    <p:sldId id="277" r:id="rId28"/>
    <p:sldId id="302" r:id="rId29"/>
    <p:sldId id="279" r:id="rId30"/>
    <p:sldId id="312" r:id="rId31"/>
    <p:sldId id="301" r:id="rId32"/>
    <p:sldId id="280" r:id="rId33"/>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8A2"/>
    <a:srgbClr val="2C4A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22C308-4A35-FB46-BA57-E931EBB524DB}" v="74" dt="2021-03-18T13:13:08.120"/>
    <p1510:client id="{FB7CA724-F2AC-4E77-835F-F917982B5761}" vWet="2" dt="2021-03-18T13:10:39.7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skar Areskog" userId="eaf3f10a-7efa-4eda-abfb-69643437ec63" providerId="ADAL" clId="{5622C308-4A35-FB46-BA57-E931EBB524DB}"/>
    <pc:docChg chg="custSel addSld delSld modSld">
      <pc:chgData name="Oskar Areskog" userId="eaf3f10a-7efa-4eda-abfb-69643437ec63" providerId="ADAL" clId="{5622C308-4A35-FB46-BA57-E931EBB524DB}" dt="2021-03-18T13:13:08.121" v="3120" actId="20577"/>
      <pc:docMkLst>
        <pc:docMk/>
      </pc:docMkLst>
      <pc:sldChg chg="modSp add del mod">
        <pc:chgData name="Oskar Areskog" userId="eaf3f10a-7efa-4eda-abfb-69643437ec63" providerId="ADAL" clId="{5622C308-4A35-FB46-BA57-E931EBB524DB}" dt="2021-03-18T11:00:24.320" v="2218" actId="20577"/>
        <pc:sldMkLst>
          <pc:docMk/>
          <pc:sldMk cId="3018865815" sldId="264"/>
        </pc:sldMkLst>
        <pc:spChg chg="mod">
          <ac:chgData name="Oskar Areskog" userId="eaf3f10a-7efa-4eda-abfb-69643437ec63" providerId="ADAL" clId="{5622C308-4A35-FB46-BA57-E931EBB524DB}" dt="2021-03-18T10:58:56.717" v="1964" actId="20577"/>
          <ac:spMkLst>
            <pc:docMk/>
            <pc:sldMk cId="3018865815" sldId="264"/>
            <ac:spMk id="2" creationId="{00000000-0000-0000-0000-000000000000}"/>
          </ac:spMkLst>
        </pc:spChg>
        <pc:spChg chg="mod">
          <ac:chgData name="Oskar Areskog" userId="eaf3f10a-7efa-4eda-abfb-69643437ec63" providerId="ADAL" clId="{5622C308-4A35-FB46-BA57-E931EBB524DB}" dt="2021-03-18T11:00:24.320" v="2218" actId="20577"/>
          <ac:spMkLst>
            <pc:docMk/>
            <pc:sldMk cId="3018865815" sldId="264"/>
            <ac:spMk id="3" creationId="{B5AF3260-5216-4A1C-8C8D-3CA6189426D6}"/>
          </ac:spMkLst>
        </pc:spChg>
      </pc:sldChg>
      <pc:sldChg chg="addSp delSp modSp mod">
        <pc:chgData name="Oskar Areskog" userId="eaf3f10a-7efa-4eda-abfb-69643437ec63" providerId="ADAL" clId="{5622C308-4A35-FB46-BA57-E931EBB524DB}" dt="2021-03-18T10:40:31.790" v="210" actId="20577"/>
        <pc:sldMkLst>
          <pc:docMk/>
          <pc:sldMk cId="2758902024" sldId="267"/>
        </pc:sldMkLst>
        <pc:spChg chg="mod">
          <ac:chgData name="Oskar Areskog" userId="eaf3f10a-7efa-4eda-abfb-69643437ec63" providerId="ADAL" clId="{5622C308-4A35-FB46-BA57-E931EBB524DB}" dt="2021-03-18T10:40:31.790" v="210" actId="20577"/>
          <ac:spMkLst>
            <pc:docMk/>
            <pc:sldMk cId="2758902024" sldId="267"/>
            <ac:spMk id="5" creationId="{92CB065E-D327-4F1C-85DB-1F93186E1565}"/>
          </ac:spMkLst>
        </pc:spChg>
        <pc:spChg chg="add del mod">
          <ac:chgData name="Oskar Areskog" userId="eaf3f10a-7efa-4eda-abfb-69643437ec63" providerId="ADAL" clId="{5622C308-4A35-FB46-BA57-E931EBB524DB}" dt="2021-03-18T10:39:00.724" v="88" actId="478"/>
          <ac:spMkLst>
            <pc:docMk/>
            <pc:sldMk cId="2758902024" sldId="267"/>
            <ac:spMk id="6" creationId="{06F70A5F-507D-A346-9D1D-B649F14485F5}"/>
          </ac:spMkLst>
        </pc:spChg>
        <pc:picChg chg="del">
          <ac:chgData name="Oskar Areskog" userId="eaf3f10a-7efa-4eda-abfb-69643437ec63" providerId="ADAL" clId="{5622C308-4A35-FB46-BA57-E931EBB524DB}" dt="2021-03-18T10:38:43.959" v="79" actId="478"/>
          <ac:picMkLst>
            <pc:docMk/>
            <pc:sldMk cId="2758902024" sldId="267"/>
            <ac:picMk id="4" creationId="{00000000-0000-0000-0000-000000000000}"/>
          </ac:picMkLst>
        </pc:picChg>
        <pc:picChg chg="add mod">
          <ac:chgData name="Oskar Areskog" userId="eaf3f10a-7efa-4eda-abfb-69643437ec63" providerId="ADAL" clId="{5622C308-4A35-FB46-BA57-E931EBB524DB}" dt="2021-03-18T10:38:44.446" v="80"/>
          <ac:picMkLst>
            <pc:docMk/>
            <pc:sldMk cId="2758902024" sldId="267"/>
            <ac:picMk id="7" creationId="{0D46F99A-B7C2-5443-BB6E-75DC5E8AC8C1}"/>
          </ac:picMkLst>
        </pc:picChg>
      </pc:sldChg>
      <pc:sldChg chg="del">
        <pc:chgData name="Oskar Areskog" userId="eaf3f10a-7efa-4eda-abfb-69643437ec63" providerId="ADAL" clId="{5622C308-4A35-FB46-BA57-E931EBB524DB}" dt="2021-03-18T12:37:19.887" v="2595" actId="2696"/>
        <pc:sldMkLst>
          <pc:docMk/>
          <pc:sldMk cId="2013999366" sldId="271"/>
        </pc:sldMkLst>
      </pc:sldChg>
      <pc:sldChg chg="del">
        <pc:chgData name="Oskar Areskog" userId="eaf3f10a-7efa-4eda-abfb-69643437ec63" providerId="ADAL" clId="{5622C308-4A35-FB46-BA57-E931EBB524DB}" dt="2021-03-18T10:52:51.576" v="1596" actId="2696"/>
        <pc:sldMkLst>
          <pc:docMk/>
          <pc:sldMk cId="3016870332" sldId="273"/>
        </pc:sldMkLst>
      </pc:sldChg>
      <pc:sldChg chg="del">
        <pc:chgData name="Oskar Areskog" userId="eaf3f10a-7efa-4eda-abfb-69643437ec63" providerId="ADAL" clId="{5622C308-4A35-FB46-BA57-E931EBB524DB}" dt="2021-03-18T10:52:51.576" v="1596" actId="2696"/>
        <pc:sldMkLst>
          <pc:docMk/>
          <pc:sldMk cId="3794324073" sldId="274"/>
        </pc:sldMkLst>
      </pc:sldChg>
      <pc:sldChg chg="addSp delSp modSp del mod">
        <pc:chgData name="Oskar Areskog" userId="eaf3f10a-7efa-4eda-abfb-69643437ec63" providerId="ADAL" clId="{5622C308-4A35-FB46-BA57-E931EBB524DB}" dt="2021-03-18T12:43:24.052" v="2985" actId="2696"/>
        <pc:sldMkLst>
          <pc:docMk/>
          <pc:sldMk cId="1418857917" sldId="278"/>
        </pc:sldMkLst>
        <pc:picChg chg="add del mod">
          <ac:chgData name="Oskar Areskog" userId="eaf3f10a-7efa-4eda-abfb-69643437ec63" providerId="ADAL" clId="{5622C308-4A35-FB46-BA57-E931EBB524DB}" dt="2021-03-18T12:40:52.407" v="2693" actId="478"/>
          <ac:picMkLst>
            <pc:docMk/>
            <pc:sldMk cId="1418857917" sldId="278"/>
            <ac:picMk id="5" creationId="{AA895678-4F7C-6C40-A17F-54FBF00AEDE2}"/>
          </ac:picMkLst>
        </pc:picChg>
      </pc:sldChg>
      <pc:sldChg chg="modSp mod">
        <pc:chgData name="Oskar Areskog" userId="eaf3f10a-7efa-4eda-abfb-69643437ec63" providerId="ADAL" clId="{5622C308-4A35-FB46-BA57-E931EBB524DB}" dt="2021-03-18T12:45:45.209" v="3072" actId="20577"/>
        <pc:sldMkLst>
          <pc:docMk/>
          <pc:sldMk cId="84157321" sldId="280"/>
        </pc:sldMkLst>
        <pc:spChg chg="mod">
          <ac:chgData name="Oskar Areskog" userId="eaf3f10a-7efa-4eda-abfb-69643437ec63" providerId="ADAL" clId="{5622C308-4A35-FB46-BA57-E931EBB524DB}" dt="2021-03-18T12:45:45.209" v="3072" actId="20577"/>
          <ac:spMkLst>
            <pc:docMk/>
            <pc:sldMk cId="84157321" sldId="280"/>
            <ac:spMk id="3" creationId="{00000000-0000-0000-0000-000000000000}"/>
          </ac:spMkLst>
        </pc:spChg>
      </pc:sldChg>
      <pc:sldChg chg="addSp delSp modSp mod">
        <pc:chgData name="Oskar Areskog" userId="eaf3f10a-7efa-4eda-abfb-69643437ec63" providerId="ADAL" clId="{5622C308-4A35-FB46-BA57-E931EBB524DB}" dt="2021-03-18T12:38:12.839" v="2637" actId="20577"/>
        <pc:sldMkLst>
          <pc:docMk/>
          <pc:sldMk cId="2329977755" sldId="281"/>
        </pc:sldMkLst>
        <pc:spChg chg="mod">
          <ac:chgData name="Oskar Areskog" userId="eaf3f10a-7efa-4eda-abfb-69643437ec63" providerId="ADAL" clId="{5622C308-4A35-FB46-BA57-E931EBB524DB}" dt="2021-03-18T12:38:12.839" v="2637" actId="20577"/>
          <ac:spMkLst>
            <pc:docMk/>
            <pc:sldMk cId="2329977755" sldId="281"/>
            <ac:spMk id="3" creationId="{00000000-0000-0000-0000-000000000000}"/>
          </ac:spMkLst>
        </pc:spChg>
        <pc:picChg chg="del">
          <ac:chgData name="Oskar Areskog" userId="eaf3f10a-7efa-4eda-abfb-69643437ec63" providerId="ADAL" clId="{5622C308-4A35-FB46-BA57-E931EBB524DB}" dt="2021-03-18T12:37:30.456" v="2596" actId="478"/>
          <ac:picMkLst>
            <pc:docMk/>
            <pc:sldMk cId="2329977755" sldId="281"/>
            <ac:picMk id="5" creationId="{9276D26A-8855-4E61-83C4-DC979EF68C90}"/>
          </ac:picMkLst>
        </pc:picChg>
        <pc:picChg chg="add mod">
          <ac:chgData name="Oskar Areskog" userId="eaf3f10a-7efa-4eda-abfb-69643437ec63" providerId="ADAL" clId="{5622C308-4A35-FB46-BA57-E931EBB524DB}" dt="2021-03-18T12:37:30.790" v="2597"/>
          <ac:picMkLst>
            <pc:docMk/>
            <pc:sldMk cId="2329977755" sldId="281"/>
            <ac:picMk id="6" creationId="{119B95BC-A789-314A-99E5-925C44AF9BE3}"/>
          </ac:picMkLst>
        </pc:picChg>
        <pc:picChg chg="add mod">
          <ac:chgData name="Oskar Areskog" userId="eaf3f10a-7efa-4eda-abfb-69643437ec63" providerId="ADAL" clId="{5622C308-4A35-FB46-BA57-E931EBB524DB}" dt="2021-03-18T12:37:35.885" v="2598"/>
          <ac:picMkLst>
            <pc:docMk/>
            <pc:sldMk cId="2329977755" sldId="281"/>
            <ac:picMk id="7" creationId="{1BDCCBC3-4965-B743-8F60-06DAEC0559FB}"/>
          </ac:picMkLst>
        </pc:picChg>
      </pc:sldChg>
      <pc:sldChg chg="delSp modSp mod">
        <pc:chgData name="Oskar Areskog" userId="eaf3f10a-7efa-4eda-abfb-69643437ec63" providerId="ADAL" clId="{5622C308-4A35-FB46-BA57-E931EBB524DB}" dt="2021-03-18T13:10:53.757" v="3113" actId="20577"/>
        <pc:sldMkLst>
          <pc:docMk/>
          <pc:sldMk cId="932163468" sldId="284"/>
        </pc:sldMkLst>
        <pc:spChg chg="mod">
          <ac:chgData name="Oskar Areskog" userId="eaf3f10a-7efa-4eda-abfb-69643437ec63" providerId="ADAL" clId="{5622C308-4A35-FB46-BA57-E931EBB524DB}" dt="2021-03-18T13:10:53.757" v="3113" actId="20577"/>
          <ac:spMkLst>
            <pc:docMk/>
            <pc:sldMk cId="932163468" sldId="284"/>
            <ac:spMk id="3" creationId="{00000000-0000-0000-0000-000000000000}"/>
          </ac:spMkLst>
        </pc:spChg>
        <pc:picChg chg="del">
          <ac:chgData name="Oskar Areskog" userId="eaf3f10a-7efa-4eda-abfb-69643437ec63" providerId="ADAL" clId="{5622C308-4A35-FB46-BA57-E931EBB524DB}" dt="2021-03-18T13:10:45.670" v="3112" actId="478"/>
          <ac:picMkLst>
            <pc:docMk/>
            <pc:sldMk cId="932163468" sldId="284"/>
            <ac:picMk id="4" creationId="{9B1C6945-6131-496E-A685-734BF54D1E2D}"/>
          </ac:picMkLst>
        </pc:picChg>
      </pc:sldChg>
      <pc:sldChg chg="addSp delSp modSp mod">
        <pc:chgData name="Oskar Areskog" userId="eaf3f10a-7efa-4eda-abfb-69643437ec63" providerId="ADAL" clId="{5622C308-4A35-FB46-BA57-E931EBB524DB}" dt="2021-03-18T10:36:44.172" v="64" actId="1076"/>
        <pc:sldMkLst>
          <pc:docMk/>
          <pc:sldMk cId="412262728" sldId="285"/>
        </pc:sldMkLst>
        <pc:spChg chg="mod">
          <ac:chgData name="Oskar Areskog" userId="eaf3f10a-7efa-4eda-abfb-69643437ec63" providerId="ADAL" clId="{5622C308-4A35-FB46-BA57-E931EBB524DB}" dt="2021-03-18T10:36:36.194" v="62" actId="1076"/>
          <ac:spMkLst>
            <pc:docMk/>
            <pc:sldMk cId="412262728" sldId="285"/>
            <ac:spMk id="2" creationId="{00000000-0000-0000-0000-000000000000}"/>
          </ac:spMkLst>
        </pc:spChg>
        <pc:spChg chg="mod">
          <ac:chgData name="Oskar Areskog" userId="eaf3f10a-7efa-4eda-abfb-69643437ec63" providerId="ADAL" clId="{5622C308-4A35-FB46-BA57-E931EBB524DB}" dt="2021-03-18T10:36:44.172" v="64" actId="1076"/>
          <ac:spMkLst>
            <pc:docMk/>
            <pc:sldMk cId="412262728" sldId="285"/>
            <ac:spMk id="3" creationId="{00000000-0000-0000-0000-000000000000}"/>
          </ac:spMkLst>
        </pc:spChg>
        <pc:picChg chg="del">
          <ac:chgData name="Oskar Areskog" userId="eaf3f10a-7efa-4eda-abfb-69643437ec63" providerId="ADAL" clId="{5622C308-4A35-FB46-BA57-E931EBB524DB}" dt="2021-03-18T10:36:04.208" v="0" actId="478"/>
          <ac:picMkLst>
            <pc:docMk/>
            <pc:sldMk cId="412262728" sldId="285"/>
            <ac:picMk id="4" creationId="{5E523265-5DE0-498F-B123-C7F43D1A6E37}"/>
          </ac:picMkLst>
        </pc:picChg>
        <pc:picChg chg="add mod">
          <ac:chgData name="Oskar Areskog" userId="eaf3f10a-7efa-4eda-abfb-69643437ec63" providerId="ADAL" clId="{5622C308-4A35-FB46-BA57-E931EBB524DB}" dt="2021-03-18T10:36:38.203" v="63" actId="1076"/>
          <ac:picMkLst>
            <pc:docMk/>
            <pc:sldMk cId="412262728" sldId="285"/>
            <ac:picMk id="5" creationId="{60C47251-D9D3-8446-8587-A4A6E379941E}"/>
          </ac:picMkLst>
        </pc:picChg>
      </pc:sldChg>
      <pc:sldChg chg="del">
        <pc:chgData name="Oskar Areskog" userId="eaf3f10a-7efa-4eda-abfb-69643437ec63" providerId="ADAL" clId="{5622C308-4A35-FB46-BA57-E931EBB524DB}" dt="2021-03-18T10:50:49.608" v="1399" actId="2696"/>
        <pc:sldMkLst>
          <pc:docMk/>
          <pc:sldMk cId="2771185060" sldId="287"/>
        </pc:sldMkLst>
      </pc:sldChg>
      <pc:sldChg chg="modSp mod">
        <pc:chgData name="Oskar Areskog" userId="eaf3f10a-7efa-4eda-abfb-69643437ec63" providerId="ADAL" clId="{5622C308-4A35-FB46-BA57-E931EBB524DB}" dt="2021-03-18T10:37:14.753" v="78" actId="20577"/>
        <pc:sldMkLst>
          <pc:docMk/>
          <pc:sldMk cId="172273280" sldId="289"/>
        </pc:sldMkLst>
        <pc:spChg chg="mod">
          <ac:chgData name="Oskar Areskog" userId="eaf3f10a-7efa-4eda-abfb-69643437ec63" providerId="ADAL" clId="{5622C308-4A35-FB46-BA57-E931EBB524DB}" dt="2021-03-18T10:37:14.753" v="78" actId="20577"/>
          <ac:spMkLst>
            <pc:docMk/>
            <pc:sldMk cId="172273280" sldId="289"/>
            <ac:spMk id="3" creationId="{79E67277-041A-4EF7-A66D-96396691AC8D}"/>
          </ac:spMkLst>
        </pc:spChg>
      </pc:sldChg>
      <pc:sldChg chg="del">
        <pc:chgData name="Oskar Areskog" userId="eaf3f10a-7efa-4eda-abfb-69643437ec63" providerId="ADAL" clId="{5622C308-4A35-FB46-BA57-E931EBB524DB}" dt="2021-03-18T10:45:28.498" v="739" actId="2696"/>
        <pc:sldMkLst>
          <pc:docMk/>
          <pc:sldMk cId="2213222413" sldId="290"/>
        </pc:sldMkLst>
      </pc:sldChg>
      <pc:sldChg chg="addSp delSp modSp mod">
        <pc:chgData name="Oskar Areskog" userId="eaf3f10a-7efa-4eda-abfb-69643437ec63" providerId="ADAL" clId="{5622C308-4A35-FB46-BA57-E931EBB524DB}" dt="2021-03-18T10:54:15.079" v="1598"/>
        <pc:sldMkLst>
          <pc:docMk/>
          <pc:sldMk cId="4256513139" sldId="294"/>
        </pc:sldMkLst>
        <pc:picChg chg="add mod">
          <ac:chgData name="Oskar Areskog" userId="eaf3f10a-7efa-4eda-abfb-69643437ec63" providerId="ADAL" clId="{5622C308-4A35-FB46-BA57-E931EBB524DB}" dt="2021-03-18T10:54:15.079" v="1598"/>
          <ac:picMkLst>
            <pc:docMk/>
            <pc:sldMk cId="4256513139" sldId="294"/>
            <ac:picMk id="5" creationId="{8021DDD3-C36C-5B42-9F7B-BA02CDB21F75}"/>
          </ac:picMkLst>
        </pc:picChg>
        <pc:picChg chg="del">
          <ac:chgData name="Oskar Areskog" userId="eaf3f10a-7efa-4eda-abfb-69643437ec63" providerId="ADAL" clId="{5622C308-4A35-FB46-BA57-E931EBB524DB}" dt="2021-03-18T10:54:11.724" v="1597" actId="478"/>
          <ac:picMkLst>
            <pc:docMk/>
            <pc:sldMk cId="4256513139" sldId="294"/>
            <ac:picMk id="6" creationId="{C65E9189-2B8B-4C34-A3FC-822B48BD668D}"/>
          </ac:picMkLst>
        </pc:picChg>
      </pc:sldChg>
      <pc:sldChg chg="addSp delSp modSp mod">
        <pc:chgData name="Oskar Areskog" userId="eaf3f10a-7efa-4eda-abfb-69643437ec63" providerId="ADAL" clId="{5622C308-4A35-FB46-BA57-E931EBB524DB}" dt="2021-03-18T10:54:44.479" v="1602"/>
        <pc:sldMkLst>
          <pc:docMk/>
          <pc:sldMk cId="2962895870" sldId="295"/>
        </pc:sldMkLst>
        <pc:spChg chg="add del mod">
          <ac:chgData name="Oskar Areskog" userId="eaf3f10a-7efa-4eda-abfb-69643437ec63" providerId="ADAL" clId="{5622C308-4A35-FB46-BA57-E931EBB524DB}" dt="2021-03-18T10:54:44.051" v="1601" actId="478"/>
          <ac:spMkLst>
            <pc:docMk/>
            <pc:sldMk cId="2962895870" sldId="295"/>
            <ac:spMk id="6" creationId="{E5BFA03D-D791-7045-8915-B6A92AF32FF8}"/>
          </ac:spMkLst>
        </pc:spChg>
        <pc:picChg chg="add mod">
          <ac:chgData name="Oskar Areskog" userId="eaf3f10a-7efa-4eda-abfb-69643437ec63" providerId="ADAL" clId="{5622C308-4A35-FB46-BA57-E931EBB524DB}" dt="2021-03-18T10:54:44.479" v="1602"/>
          <ac:picMkLst>
            <pc:docMk/>
            <pc:sldMk cId="2962895870" sldId="295"/>
            <ac:picMk id="8" creationId="{CA86918E-11E0-B84A-8CC9-65E65F7155C1}"/>
          </ac:picMkLst>
        </pc:picChg>
        <pc:picChg chg="del">
          <ac:chgData name="Oskar Areskog" userId="eaf3f10a-7efa-4eda-abfb-69643437ec63" providerId="ADAL" clId="{5622C308-4A35-FB46-BA57-E931EBB524DB}" dt="2021-03-18T10:54:37.483" v="1599" actId="478"/>
          <ac:picMkLst>
            <pc:docMk/>
            <pc:sldMk cId="2962895870" sldId="295"/>
            <ac:picMk id="12" creationId="{0CF82E56-B147-4432-B6AF-64E25A879E62}"/>
          </ac:picMkLst>
        </pc:picChg>
      </pc:sldChg>
      <pc:sldChg chg="modSp mod">
        <pc:chgData name="Oskar Areskog" userId="eaf3f10a-7efa-4eda-abfb-69643437ec63" providerId="ADAL" clId="{5622C308-4A35-FB46-BA57-E931EBB524DB}" dt="2021-03-18T10:47:40.986" v="1026" actId="20577"/>
        <pc:sldMkLst>
          <pc:docMk/>
          <pc:sldMk cId="3402241239" sldId="297"/>
        </pc:sldMkLst>
        <pc:spChg chg="mod">
          <ac:chgData name="Oskar Areskog" userId="eaf3f10a-7efa-4eda-abfb-69643437ec63" providerId="ADAL" clId="{5622C308-4A35-FB46-BA57-E931EBB524DB}" dt="2021-03-18T10:46:08.257" v="792" actId="20577"/>
          <ac:spMkLst>
            <pc:docMk/>
            <pc:sldMk cId="3402241239" sldId="297"/>
            <ac:spMk id="2" creationId="{B8460771-7AE1-4484-A3EB-92851F679F7F}"/>
          </ac:spMkLst>
        </pc:spChg>
        <pc:spChg chg="mod">
          <ac:chgData name="Oskar Areskog" userId="eaf3f10a-7efa-4eda-abfb-69643437ec63" providerId="ADAL" clId="{5622C308-4A35-FB46-BA57-E931EBB524DB}" dt="2021-03-18T10:47:40.986" v="1026" actId="20577"/>
          <ac:spMkLst>
            <pc:docMk/>
            <pc:sldMk cId="3402241239" sldId="297"/>
            <ac:spMk id="5" creationId="{E44F26D6-D8AB-4283-9887-1D446AB5E4FB}"/>
          </ac:spMkLst>
        </pc:spChg>
      </pc:sldChg>
      <pc:sldChg chg="modSp mod">
        <pc:chgData name="Oskar Areskog" userId="eaf3f10a-7efa-4eda-abfb-69643437ec63" providerId="ADAL" clId="{5622C308-4A35-FB46-BA57-E931EBB524DB}" dt="2021-03-18T12:40:20.536" v="2691" actId="20577"/>
        <pc:sldMkLst>
          <pc:docMk/>
          <pc:sldMk cId="482616803" sldId="302"/>
        </pc:sldMkLst>
        <pc:spChg chg="mod">
          <ac:chgData name="Oskar Areskog" userId="eaf3f10a-7efa-4eda-abfb-69643437ec63" providerId="ADAL" clId="{5622C308-4A35-FB46-BA57-E931EBB524DB}" dt="2021-03-18T12:39:38.699" v="2648" actId="20577"/>
          <ac:spMkLst>
            <pc:docMk/>
            <pc:sldMk cId="482616803" sldId="302"/>
            <ac:spMk id="2" creationId="{585B0C61-06AF-4D4A-AFBD-230B50B8A872}"/>
          </ac:spMkLst>
        </pc:spChg>
        <pc:spChg chg="mod">
          <ac:chgData name="Oskar Areskog" userId="eaf3f10a-7efa-4eda-abfb-69643437ec63" providerId="ADAL" clId="{5622C308-4A35-FB46-BA57-E931EBB524DB}" dt="2021-03-18T12:40:20.536" v="2691" actId="20577"/>
          <ac:spMkLst>
            <pc:docMk/>
            <pc:sldMk cId="482616803" sldId="302"/>
            <ac:spMk id="3" creationId="{F5DBD279-469D-47F7-B7E4-A55C411333F3}"/>
          </ac:spMkLst>
        </pc:spChg>
      </pc:sldChg>
      <pc:sldChg chg="modSp add mod">
        <pc:chgData name="Oskar Areskog" userId="eaf3f10a-7efa-4eda-abfb-69643437ec63" providerId="ADAL" clId="{5622C308-4A35-FB46-BA57-E931EBB524DB}" dt="2021-03-18T13:10:01.978" v="3074" actId="20577"/>
        <pc:sldMkLst>
          <pc:docMk/>
          <pc:sldMk cId="339160063" sldId="303"/>
        </pc:sldMkLst>
        <pc:spChg chg="mod">
          <ac:chgData name="Oskar Areskog" userId="eaf3f10a-7efa-4eda-abfb-69643437ec63" providerId="ADAL" clId="{5622C308-4A35-FB46-BA57-E931EBB524DB}" dt="2021-03-18T10:41:03.839" v="238" actId="6549"/>
          <ac:spMkLst>
            <pc:docMk/>
            <pc:sldMk cId="339160063" sldId="303"/>
            <ac:spMk id="2" creationId="{C48080C8-231C-4233-91A6-BB2223C5B5D7}"/>
          </ac:spMkLst>
        </pc:spChg>
        <pc:spChg chg="mod">
          <ac:chgData name="Oskar Areskog" userId="eaf3f10a-7efa-4eda-abfb-69643437ec63" providerId="ADAL" clId="{5622C308-4A35-FB46-BA57-E931EBB524DB}" dt="2021-03-18T13:10:01.978" v="3074" actId="20577"/>
          <ac:spMkLst>
            <pc:docMk/>
            <pc:sldMk cId="339160063" sldId="303"/>
            <ac:spMk id="5" creationId="{F3F5CB63-E3EF-4143-B980-A5BA9A041C20}"/>
          </ac:spMkLst>
        </pc:spChg>
        <pc:picChg chg="mod">
          <ac:chgData name="Oskar Areskog" userId="eaf3f10a-7efa-4eda-abfb-69643437ec63" providerId="ADAL" clId="{5622C308-4A35-FB46-BA57-E931EBB524DB}" dt="2021-03-18T10:45:19.339" v="737" actId="1076"/>
          <ac:picMkLst>
            <pc:docMk/>
            <pc:sldMk cId="339160063" sldId="303"/>
            <ac:picMk id="4" creationId="{792CF5C3-07D9-4CE3-8D5A-50755495E655}"/>
          </ac:picMkLst>
        </pc:picChg>
      </pc:sldChg>
      <pc:sldChg chg="modSp add mod">
        <pc:chgData name="Oskar Areskog" userId="eaf3f10a-7efa-4eda-abfb-69643437ec63" providerId="ADAL" clId="{5622C308-4A35-FB46-BA57-E931EBB524DB}" dt="2021-03-18T10:49:20.399" v="1219" actId="20577"/>
        <pc:sldMkLst>
          <pc:docMk/>
          <pc:sldMk cId="3352105858" sldId="304"/>
        </pc:sldMkLst>
        <pc:spChg chg="mod">
          <ac:chgData name="Oskar Areskog" userId="eaf3f10a-7efa-4eda-abfb-69643437ec63" providerId="ADAL" clId="{5622C308-4A35-FB46-BA57-E931EBB524DB}" dt="2021-03-18T10:48:24.344" v="1077" actId="20577"/>
          <ac:spMkLst>
            <pc:docMk/>
            <pc:sldMk cId="3352105858" sldId="304"/>
            <ac:spMk id="2" creationId="{00000000-0000-0000-0000-000000000000}"/>
          </ac:spMkLst>
        </pc:spChg>
        <pc:spChg chg="mod">
          <ac:chgData name="Oskar Areskog" userId="eaf3f10a-7efa-4eda-abfb-69643437ec63" providerId="ADAL" clId="{5622C308-4A35-FB46-BA57-E931EBB524DB}" dt="2021-03-18T10:49:20.399" v="1219" actId="20577"/>
          <ac:spMkLst>
            <pc:docMk/>
            <pc:sldMk cId="3352105858" sldId="304"/>
            <ac:spMk id="5" creationId="{A4BEFEA6-98BF-4ACC-9A46-6FA00CA5A3C8}"/>
          </ac:spMkLst>
        </pc:spChg>
      </pc:sldChg>
      <pc:sldChg chg="modSp add mod">
        <pc:chgData name="Oskar Areskog" userId="eaf3f10a-7efa-4eda-abfb-69643437ec63" providerId="ADAL" clId="{5622C308-4A35-FB46-BA57-E931EBB524DB}" dt="2021-03-18T13:10:15.416" v="3111" actId="20577"/>
        <pc:sldMkLst>
          <pc:docMk/>
          <pc:sldMk cId="3929181223" sldId="306"/>
        </pc:sldMkLst>
        <pc:spChg chg="mod">
          <ac:chgData name="Oskar Areskog" userId="eaf3f10a-7efa-4eda-abfb-69643437ec63" providerId="ADAL" clId="{5622C308-4A35-FB46-BA57-E931EBB524DB}" dt="2021-03-18T13:10:15.416" v="3111" actId="20577"/>
          <ac:spMkLst>
            <pc:docMk/>
            <pc:sldMk cId="3929181223" sldId="306"/>
            <ac:spMk id="2" creationId="{C48080C8-231C-4233-91A6-BB2223C5B5D7}"/>
          </ac:spMkLst>
        </pc:spChg>
        <pc:spChg chg="mod">
          <ac:chgData name="Oskar Areskog" userId="eaf3f10a-7efa-4eda-abfb-69643437ec63" providerId="ADAL" clId="{5622C308-4A35-FB46-BA57-E931EBB524DB}" dt="2021-03-18T10:45:34.849" v="746" actId="20577"/>
          <ac:spMkLst>
            <pc:docMk/>
            <pc:sldMk cId="3929181223" sldId="306"/>
            <ac:spMk id="5" creationId="{F3F5CB63-E3EF-4143-B980-A5BA9A041C20}"/>
          </ac:spMkLst>
        </pc:spChg>
      </pc:sldChg>
      <pc:sldChg chg="modSp add mod">
        <pc:chgData name="Oskar Areskog" userId="eaf3f10a-7efa-4eda-abfb-69643437ec63" providerId="ADAL" clId="{5622C308-4A35-FB46-BA57-E931EBB524DB}" dt="2021-03-18T13:13:08.121" v="3120" actId="20577"/>
        <pc:sldMkLst>
          <pc:docMk/>
          <pc:sldMk cId="956482525" sldId="307"/>
        </pc:sldMkLst>
        <pc:spChg chg="mod">
          <ac:chgData name="Oskar Areskog" userId="eaf3f10a-7efa-4eda-abfb-69643437ec63" providerId="ADAL" clId="{5622C308-4A35-FB46-BA57-E931EBB524DB}" dt="2021-03-18T10:49:35.773" v="1236" actId="20577"/>
          <ac:spMkLst>
            <pc:docMk/>
            <pc:sldMk cId="956482525" sldId="307"/>
            <ac:spMk id="2" creationId="{00000000-0000-0000-0000-000000000000}"/>
          </ac:spMkLst>
        </pc:spChg>
        <pc:spChg chg="mod">
          <ac:chgData name="Oskar Areskog" userId="eaf3f10a-7efa-4eda-abfb-69643437ec63" providerId="ADAL" clId="{5622C308-4A35-FB46-BA57-E931EBB524DB}" dt="2021-03-18T13:13:08.121" v="3120" actId="20577"/>
          <ac:spMkLst>
            <pc:docMk/>
            <pc:sldMk cId="956482525" sldId="307"/>
            <ac:spMk id="3" creationId="{00000000-0000-0000-0000-000000000000}"/>
          </ac:spMkLst>
        </pc:spChg>
      </pc:sldChg>
      <pc:sldChg chg="modSp add mod">
        <pc:chgData name="Oskar Areskog" userId="eaf3f10a-7efa-4eda-abfb-69643437ec63" providerId="ADAL" clId="{5622C308-4A35-FB46-BA57-E931EBB524DB}" dt="2021-03-18T10:51:00.989" v="1429" actId="20577"/>
        <pc:sldMkLst>
          <pc:docMk/>
          <pc:sldMk cId="1292279831" sldId="308"/>
        </pc:sldMkLst>
        <pc:spChg chg="mod">
          <ac:chgData name="Oskar Areskog" userId="eaf3f10a-7efa-4eda-abfb-69643437ec63" providerId="ADAL" clId="{5622C308-4A35-FB46-BA57-E931EBB524DB}" dt="2021-03-18T10:51:00.989" v="1429" actId="20577"/>
          <ac:spMkLst>
            <pc:docMk/>
            <pc:sldMk cId="1292279831" sldId="308"/>
            <ac:spMk id="2" creationId="{D39B8ECC-BD36-4221-9094-B7F883AE306E}"/>
          </ac:spMkLst>
        </pc:spChg>
      </pc:sldChg>
      <pc:sldChg chg="modSp add mod">
        <pc:chgData name="Oskar Areskog" userId="eaf3f10a-7efa-4eda-abfb-69643437ec63" providerId="ADAL" clId="{5622C308-4A35-FB46-BA57-E931EBB524DB}" dt="2021-03-18T10:52:41.451" v="1595" actId="20577"/>
        <pc:sldMkLst>
          <pc:docMk/>
          <pc:sldMk cId="350764069" sldId="309"/>
        </pc:sldMkLst>
        <pc:spChg chg="mod">
          <ac:chgData name="Oskar Areskog" userId="eaf3f10a-7efa-4eda-abfb-69643437ec63" providerId="ADAL" clId="{5622C308-4A35-FB46-BA57-E931EBB524DB}" dt="2021-03-18T10:51:29.794" v="1446" actId="20577"/>
          <ac:spMkLst>
            <pc:docMk/>
            <pc:sldMk cId="350764069" sldId="309"/>
            <ac:spMk id="2" creationId="{00000000-0000-0000-0000-000000000000}"/>
          </ac:spMkLst>
        </pc:spChg>
        <pc:spChg chg="mod">
          <ac:chgData name="Oskar Areskog" userId="eaf3f10a-7efa-4eda-abfb-69643437ec63" providerId="ADAL" clId="{5622C308-4A35-FB46-BA57-E931EBB524DB}" dt="2021-03-18T10:52:41.451" v="1595" actId="20577"/>
          <ac:spMkLst>
            <pc:docMk/>
            <pc:sldMk cId="350764069" sldId="309"/>
            <ac:spMk id="3" creationId="{00000000-0000-0000-0000-000000000000}"/>
          </ac:spMkLst>
        </pc:spChg>
      </pc:sldChg>
      <pc:sldChg chg="modSp add mod">
        <pc:chgData name="Oskar Areskog" userId="eaf3f10a-7efa-4eda-abfb-69643437ec63" providerId="ADAL" clId="{5622C308-4A35-FB46-BA57-E931EBB524DB}" dt="2021-03-18T10:58:12.711" v="1871" actId="20577"/>
        <pc:sldMkLst>
          <pc:docMk/>
          <pc:sldMk cId="2142998484" sldId="310"/>
        </pc:sldMkLst>
        <pc:spChg chg="mod">
          <ac:chgData name="Oskar Areskog" userId="eaf3f10a-7efa-4eda-abfb-69643437ec63" providerId="ADAL" clId="{5622C308-4A35-FB46-BA57-E931EBB524DB}" dt="2021-03-18T10:58:12.711" v="1871" actId="20577"/>
          <ac:spMkLst>
            <pc:docMk/>
            <pc:sldMk cId="2142998484" sldId="310"/>
            <ac:spMk id="2" creationId="{00000000-0000-0000-0000-000000000000}"/>
          </ac:spMkLst>
        </pc:spChg>
        <pc:spChg chg="mod">
          <ac:chgData name="Oskar Areskog" userId="eaf3f10a-7efa-4eda-abfb-69643437ec63" providerId="ADAL" clId="{5622C308-4A35-FB46-BA57-E931EBB524DB}" dt="2021-03-18T10:57:24.304" v="1834" actId="20577"/>
          <ac:spMkLst>
            <pc:docMk/>
            <pc:sldMk cId="2142998484" sldId="310"/>
            <ac:spMk id="4" creationId="{00000000-0000-0000-0000-000000000000}"/>
          </ac:spMkLst>
        </pc:spChg>
      </pc:sldChg>
      <pc:sldChg chg="modSp add mod">
        <pc:chgData name="Oskar Areskog" userId="eaf3f10a-7efa-4eda-abfb-69643437ec63" providerId="ADAL" clId="{5622C308-4A35-FB46-BA57-E931EBB524DB}" dt="2021-03-18T12:36:53.087" v="2594" actId="20577"/>
        <pc:sldMkLst>
          <pc:docMk/>
          <pc:sldMk cId="877138861" sldId="311"/>
        </pc:sldMkLst>
        <pc:spChg chg="mod">
          <ac:chgData name="Oskar Areskog" userId="eaf3f10a-7efa-4eda-abfb-69643437ec63" providerId="ADAL" clId="{5622C308-4A35-FB46-BA57-E931EBB524DB}" dt="2021-03-18T12:36:53.087" v="2594" actId="20577"/>
          <ac:spMkLst>
            <pc:docMk/>
            <pc:sldMk cId="877138861" sldId="311"/>
            <ac:spMk id="3" creationId="{00000000-0000-0000-0000-000000000000}"/>
          </ac:spMkLst>
        </pc:spChg>
      </pc:sldChg>
      <pc:sldChg chg="modSp add mod">
        <pc:chgData name="Oskar Areskog" userId="eaf3f10a-7efa-4eda-abfb-69643437ec63" providerId="ADAL" clId="{5622C308-4A35-FB46-BA57-E931EBB524DB}" dt="2021-03-18T12:43:17.401" v="2984" actId="20577"/>
        <pc:sldMkLst>
          <pc:docMk/>
          <pc:sldMk cId="2139888012" sldId="312"/>
        </pc:sldMkLst>
        <pc:spChg chg="mod">
          <ac:chgData name="Oskar Areskog" userId="eaf3f10a-7efa-4eda-abfb-69643437ec63" providerId="ADAL" clId="{5622C308-4A35-FB46-BA57-E931EBB524DB}" dt="2021-03-18T12:41:06.154" v="2737" actId="20577"/>
          <ac:spMkLst>
            <pc:docMk/>
            <pc:sldMk cId="2139888012" sldId="312"/>
            <ac:spMk id="2" creationId="{00000000-0000-0000-0000-000000000000}"/>
          </ac:spMkLst>
        </pc:spChg>
        <pc:spChg chg="mod">
          <ac:chgData name="Oskar Areskog" userId="eaf3f10a-7efa-4eda-abfb-69643437ec63" providerId="ADAL" clId="{5622C308-4A35-FB46-BA57-E931EBB524DB}" dt="2021-03-18T12:43:17.401" v="2984" actId="20577"/>
          <ac:spMkLst>
            <pc:docMk/>
            <pc:sldMk cId="2139888012" sldId="312"/>
            <ac:spMk id="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1A8F529F-A6EB-4EDE-AB3D-E9AAA83211D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3F06C5D4-CB68-4840-84F2-C4845BDD411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848A44E-324F-40A3-BFCF-EABA5D16C335}" type="datetimeFigureOut">
              <a:rPr lang="sv-SE" smtClean="0"/>
              <a:t>2021-03-18</a:t>
            </a:fld>
            <a:endParaRPr lang="sv-SE"/>
          </a:p>
        </p:txBody>
      </p:sp>
      <p:sp>
        <p:nvSpPr>
          <p:cNvPr id="4" name="Platshållare för sidfot 3">
            <a:extLst>
              <a:ext uri="{FF2B5EF4-FFF2-40B4-BE49-F238E27FC236}">
                <a16:creationId xmlns:a16="http://schemas.microsoft.com/office/drawing/2014/main" id="{549BB523-40AF-4C66-A128-303D8565B86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11259E37-9B45-44F3-BF99-3F303C3C744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925325B-3DC9-4A4C-A663-E33A64C3CD02}" type="slidenum">
              <a:rPr lang="sv-SE" smtClean="0"/>
              <a:t>‹#›</a:t>
            </a:fld>
            <a:endParaRPr lang="sv-SE"/>
          </a:p>
        </p:txBody>
      </p:sp>
    </p:spTree>
    <p:extLst>
      <p:ext uri="{BB962C8B-B14F-4D97-AF65-F5344CB8AC3E}">
        <p14:creationId xmlns:p14="http://schemas.microsoft.com/office/powerpoint/2010/main" val="29091790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C9FC9A-36BA-4CBD-9C39-EB175A712F77}" type="datetimeFigureOut">
              <a:rPr lang="sv-SE" smtClean="0"/>
              <a:t>2021-03-18</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479C9C-A445-46C9-96B2-85007B624FA0}" type="slidenum">
              <a:rPr lang="sv-SE" smtClean="0"/>
              <a:t>‹#›</a:t>
            </a:fld>
            <a:endParaRPr lang="sv-SE"/>
          </a:p>
        </p:txBody>
      </p:sp>
    </p:spTree>
    <p:extLst>
      <p:ext uri="{BB962C8B-B14F-4D97-AF65-F5344CB8AC3E}">
        <p14:creationId xmlns:p14="http://schemas.microsoft.com/office/powerpoint/2010/main" val="4101947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9479C9C-A445-46C9-96B2-85007B624FA0}" type="slidenum">
              <a:rPr lang="sv-SE" smtClean="0"/>
              <a:t>1</a:t>
            </a:fld>
            <a:endParaRPr lang="sv-SE"/>
          </a:p>
        </p:txBody>
      </p:sp>
    </p:spTree>
    <p:extLst>
      <p:ext uri="{BB962C8B-B14F-4D97-AF65-F5344CB8AC3E}">
        <p14:creationId xmlns:p14="http://schemas.microsoft.com/office/powerpoint/2010/main" val="868982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1"/>
            <a:ext cx="10058400" cy="2593975"/>
          </a:xfrm>
        </p:spPr>
        <p:txBody>
          <a:bodyPr anchor="b"/>
          <a:lstStyle>
            <a:lvl1pPr>
              <a:defRPr sz="6600">
                <a:ln>
                  <a:noFill/>
                </a:ln>
                <a:solidFill>
                  <a:schemeClr val="tx2"/>
                </a:solidFill>
              </a:defRPr>
            </a:lvl1pPr>
          </a:lstStyle>
          <a:p>
            <a:r>
              <a:rPr lang="sv-SE"/>
              <a:t>Klicka här för att ändra format</a:t>
            </a:r>
            <a:endParaRPr lang="en-US"/>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format på underrubrik i bakgrunden</a:t>
            </a:r>
            <a:endParaRPr lang="en-US"/>
          </a:p>
        </p:txBody>
      </p:sp>
      <p:sp>
        <p:nvSpPr>
          <p:cNvPr id="4" name="Date Placeholder 3"/>
          <p:cNvSpPr>
            <a:spLocks noGrp="1"/>
          </p:cNvSpPr>
          <p:nvPr>
            <p:ph type="dt" sz="half" idx="10"/>
          </p:nvPr>
        </p:nvSpPr>
        <p:spPr/>
        <p:txBody>
          <a:bodyPr/>
          <a:lstStyle/>
          <a:p>
            <a:fld id="{48C355FA-CDDD-42DD-AB07-EED53FBA5304}" type="datetimeFigureOut">
              <a:rPr lang="sv-SE" smtClean="0"/>
              <a:t>2021-03-18</a:t>
            </a:fld>
            <a:endParaRPr lang="sv-SE"/>
          </a:p>
        </p:txBody>
      </p:sp>
      <p:sp>
        <p:nvSpPr>
          <p:cNvPr id="5" name="Footer Placeholder 4"/>
          <p:cNvSpPr>
            <a:spLocks noGrp="1"/>
          </p:cNvSpPr>
          <p:nvPr>
            <p:ph type="ftr" sz="quarter" idx="11"/>
          </p:nvPr>
        </p:nvSpPr>
        <p:spPr/>
        <p:txBody>
          <a:bodyPr/>
          <a:lstStyle/>
          <a:p>
            <a:endParaRPr lang="sv-S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sv-SE"/>
              <a:t>Klicka här för att ändra format</a:t>
            </a:r>
            <a:endParaRPr lang="en-US"/>
          </a:p>
        </p:txBody>
      </p:sp>
      <p:sp>
        <p:nvSpPr>
          <p:cNvPr id="3" name="Vertical Text Placeholder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Date Placeholder 3"/>
          <p:cNvSpPr>
            <a:spLocks noGrp="1"/>
          </p:cNvSpPr>
          <p:nvPr>
            <p:ph type="dt" sz="half" idx="10"/>
          </p:nvPr>
        </p:nvSpPr>
        <p:spPr/>
        <p:txBody>
          <a:bodyPr/>
          <a:lstStyle/>
          <a:p>
            <a:fld id="{48C355FA-CDDD-42DD-AB07-EED53FBA5304}" type="datetimeFigureOut">
              <a:rPr lang="sv-SE" smtClean="0"/>
              <a:t>2021-03-18</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a:xfrm>
            <a:off x="11221131" y="6074112"/>
            <a:ext cx="731520" cy="396240"/>
          </a:xfrm>
          <a:prstGeom prst="bracketPair">
            <a:avLst>
              <a:gd name="adj" fmla="val 17949"/>
            </a:avLst>
          </a:prstGeom>
        </p:spPr>
        <p:txBody>
          <a:bodyPr/>
          <a:lstStyle/>
          <a:p>
            <a:fld id="{EDB0B9E5-FF08-47CB-84A3-A9878692BC4B}" type="slidenum">
              <a:rPr lang="sv-SE" smtClean="0"/>
              <a:t>‹#›</a:t>
            </a:fld>
            <a:endParaRPr lang="sv-S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336800" cy="5851525"/>
          </a:xfrm>
        </p:spPr>
        <p:txBody>
          <a:bodyPr vert="eaVert" anchor="b" anchorCtr="0"/>
          <a:lstStyle>
            <a:lvl1pPr>
              <a:defRPr sz="4000"/>
            </a:lvl1pPr>
          </a:lstStyle>
          <a:p>
            <a:r>
              <a:rPr lang="sv-SE"/>
              <a:t>Klicka här för att ändra format</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Date Placeholder 3"/>
          <p:cNvSpPr>
            <a:spLocks noGrp="1"/>
          </p:cNvSpPr>
          <p:nvPr>
            <p:ph type="dt" sz="half" idx="10"/>
          </p:nvPr>
        </p:nvSpPr>
        <p:spPr/>
        <p:txBody>
          <a:bodyPr/>
          <a:lstStyle/>
          <a:p>
            <a:fld id="{48C355FA-CDDD-42DD-AB07-EED53FBA5304}" type="datetimeFigureOut">
              <a:rPr lang="sv-SE" smtClean="0"/>
              <a:t>2021-03-18</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a:xfrm>
            <a:off x="11221131" y="6074112"/>
            <a:ext cx="731520" cy="396240"/>
          </a:xfrm>
          <a:prstGeom prst="bracketPair">
            <a:avLst>
              <a:gd name="adj" fmla="val 17949"/>
            </a:avLst>
          </a:prstGeom>
        </p:spPr>
        <p:txBody>
          <a:bodyPr/>
          <a:lstStyle/>
          <a:p>
            <a:fld id="{EDB0B9E5-FF08-47CB-84A3-A9878692BC4B}" type="slidenum">
              <a:rPr lang="sv-SE" smtClean="0"/>
              <a:t>‹#›</a:t>
            </a:fld>
            <a:endParaRPr lang="sv-S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a:p>
        </p:txBody>
      </p:sp>
      <p:sp>
        <p:nvSpPr>
          <p:cNvPr id="3" name="Content Placeholder 2"/>
          <p:cNvSpPr>
            <a:spLocks noGrp="1"/>
          </p:cNvSpPr>
          <p:nvPr>
            <p:ph idx="1"/>
          </p:nvPr>
        </p:nvSpPr>
        <p:spPr>
          <a:xfrm>
            <a:off x="609600" y="1600200"/>
            <a:ext cx="10160000" cy="48006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Date Placeholder 3"/>
          <p:cNvSpPr>
            <a:spLocks noGrp="1"/>
          </p:cNvSpPr>
          <p:nvPr>
            <p:ph type="dt" sz="half" idx="10"/>
          </p:nvPr>
        </p:nvSpPr>
        <p:spPr/>
        <p:txBody>
          <a:bodyPr/>
          <a:lstStyle/>
          <a:p>
            <a:fld id="{48C355FA-CDDD-42DD-AB07-EED53FBA5304}" type="datetimeFigureOut">
              <a:rPr lang="sv-SE" smtClean="0"/>
              <a:t>2021-03-18</a:t>
            </a:fld>
            <a:endParaRPr lang="sv-SE"/>
          </a:p>
        </p:txBody>
      </p:sp>
      <p:sp>
        <p:nvSpPr>
          <p:cNvPr id="5" name="Footer Placeholder 4"/>
          <p:cNvSpPr>
            <a:spLocks noGrp="1"/>
          </p:cNvSpPr>
          <p:nvPr>
            <p:ph type="ftr" sz="quarter" idx="11"/>
          </p:nvPr>
        </p:nvSpPr>
        <p:spPr/>
        <p:txBody>
          <a:bodyPr/>
          <a:lstStyle/>
          <a:p>
            <a:endParaRPr lang="sv-S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963085" y="5486400"/>
            <a:ext cx="10212916" cy="1168400"/>
          </a:xfrm>
        </p:spPr>
        <p:txBody>
          <a:bodyPr anchor="t"/>
          <a:lstStyle>
            <a:lvl1pPr algn="l">
              <a:defRPr sz="3600" b="0" cap="all"/>
            </a:lvl1pPr>
          </a:lstStyle>
          <a:p>
            <a:r>
              <a:rPr lang="sv-SE"/>
              <a:t>Klicka här för att ändra format</a:t>
            </a:r>
            <a:endParaRPr lang="en-US"/>
          </a:p>
        </p:txBody>
      </p:sp>
      <p:sp>
        <p:nvSpPr>
          <p:cNvPr id="3" name="Text Placeholder 2"/>
          <p:cNvSpPr>
            <a:spLocks noGrp="1"/>
          </p:cNvSpPr>
          <p:nvPr>
            <p:ph type="body" idx="1"/>
          </p:nvPr>
        </p:nvSpPr>
        <p:spPr>
          <a:xfrm>
            <a:off x="963085" y="385286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fld id="{48C355FA-CDDD-42DD-AB07-EED53FBA5304}" type="datetimeFigureOut">
              <a:rPr lang="sv-SE" smtClean="0"/>
              <a:t>2021-03-18</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a:xfrm>
            <a:off x="11221131" y="6074112"/>
            <a:ext cx="731520" cy="396240"/>
          </a:xfrm>
          <a:prstGeom prst="bracketPair">
            <a:avLst>
              <a:gd name="adj" fmla="val 17949"/>
            </a:avLst>
          </a:prstGeom>
        </p:spPr>
        <p:txBody>
          <a:bodyPr/>
          <a:lstStyle/>
          <a:p>
            <a:fld id="{EDB0B9E5-FF08-47CB-84A3-A9878692BC4B}" type="slidenum">
              <a:rPr lang="sv-SE" smtClean="0"/>
              <a:t>‹#›</a:t>
            </a:fld>
            <a:endParaRPr lang="sv-S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sv-SE"/>
              <a:t>Klicka här för att ändra format</a:t>
            </a:r>
            <a:endParaRPr lang="en-US"/>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Date Placeholder 4"/>
          <p:cNvSpPr>
            <a:spLocks noGrp="1"/>
          </p:cNvSpPr>
          <p:nvPr>
            <p:ph type="dt" sz="half" idx="10"/>
          </p:nvPr>
        </p:nvSpPr>
        <p:spPr/>
        <p:txBody>
          <a:bodyPr/>
          <a:lstStyle/>
          <a:p>
            <a:fld id="{48C355FA-CDDD-42DD-AB07-EED53FBA5304}" type="datetimeFigureOut">
              <a:rPr lang="sv-SE" smtClean="0"/>
              <a:t>2021-03-18</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a:xfrm>
            <a:off x="11221131" y="6074112"/>
            <a:ext cx="731520" cy="396240"/>
          </a:xfrm>
          <a:prstGeom prst="bracketPair">
            <a:avLst>
              <a:gd name="adj" fmla="val 17949"/>
            </a:avLst>
          </a:prstGeom>
        </p:spPr>
        <p:txBody>
          <a:bodyPr/>
          <a:lstStyle/>
          <a:p>
            <a:fld id="{EDB0B9E5-FF08-47CB-84A3-A9878692BC4B}" type="slidenum">
              <a:rPr lang="sv-SE" smtClean="0"/>
              <a:t>‹#›</a:t>
            </a:fld>
            <a:endParaRPr lang="sv-S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sv-SE"/>
              <a:t>Klicka här för att ändra format</a:t>
            </a:r>
            <a:endParaRPr lang="en-US"/>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7" name="Date Placeholder 6"/>
          <p:cNvSpPr>
            <a:spLocks noGrp="1"/>
          </p:cNvSpPr>
          <p:nvPr>
            <p:ph type="dt" sz="half" idx="10"/>
          </p:nvPr>
        </p:nvSpPr>
        <p:spPr/>
        <p:txBody>
          <a:bodyPr/>
          <a:lstStyle/>
          <a:p>
            <a:fld id="{48C355FA-CDDD-42DD-AB07-EED53FBA5304}" type="datetimeFigureOut">
              <a:rPr lang="sv-SE" smtClean="0"/>
              <a:t>2021-03-18</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a:xfrm>
            <a:off x="11221131" y="6074112"/>
            <a:ext cx="731520" cy="396240"/>
          </a:xfrm>
          <a:prstGeom prst="bracketPair">
            <a:avLst>
              <a:gd name="adj" fmla="val 17949"/>
            </a:avLst>
          </a:prstGeom>
        </p:spPr>
        <p:txBody>
          <a:bodyPr/>
          <a:lstStyle/>
          <a:p>
            <a:fld id="{EDB0B9E5-FF08-47CB-84A3-A9878692BC4B}" type="slidenum">
              <a:rPr lang="sv-SE" smtClean="0"/>
              <a:t>‹#›</a:t>
            </a:fld>
            <a:endParaRPr lang="sv-S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sv-SE"/>
              <a:t>Klicka här för att ändra format</a:t>
            </a:r>
            <a:endParaRPr lang="en-US"/>
          </a:p>
        </p:txBody>
      </p:sp>
      <p:sp>
        <p:nvSpPr>
          <p:cNvPr id="3" name="Date Placeholder 2"/>
          <p:cNvSpPr>
            <a:spLocks noGrp="1"/>
          </p:cNvSpPr>
          <p:nvPr>
            <p:ph type="dt" sz="half" idx="10"/>
          </p:nvPr>
        </p:nvSpPr>
        <p:spPr/>
        <p:txBody>
          <a:bodyPr/>
          <a:lstStyle/>
          <a:p>
            <a:fld id="{48C355FA-CDDD-42DD-AB07-EED53FBA5304}" type="datetimeFigureOut">
              <a:rPr lang="sv-SE" smtClean="0"/>
              <a:t>2021-03-18</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a:xfrm>
            <a:off x="11221131" y="6074112"/>
            <a:ext cx="731520" cy="396240"/>
          </a:xfrm>
          <a:prstGeom prst="bracketPair">
            <a:avLst>
              <a:gd name="adj" fmla="val 17949"/>
            </a:avLst>
          </a:prstGeom>
        </p:spPr>
        <p:txBody>
          <a:bodyPr/>
          <a:lstStyle/>
          <a:p>
            <a:fld id="{EDB0B9E5-FF08-47CB-84A3-A9878692BC4B}" type="slidenum">
              <a:rPr lang="sv-SE" smtClean="0"/>
              <a:t>‹#›</a:t>
            </a:fld>
            <a:endParaRPr lang="sv-S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C355FA-CDDD-42DD-AB07-EED53FBA5304}" type="datetimeFigureOut">
              <a:rPr lang="sv-SE" smtClean="0"/>
              <a:t>2021-03-18</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a:xfrm>
            <a:off x="11221131" y="6074112"/>
            <a:ext cx="731520" cy="396240"/>
          </a:xfrm>
          <a:prstGeom prst="bracketPair">
            <a:avLst>
              <a:gd name="adj" fmla="val 17949"/>
            </a:avLst>
          </a:prstGeom>
        </p:spPr>
        <p:txBody>
          <a:bodyPr/>
          <a:lstStyle/>
          <a:p>
            <a:fld id="{EDB0B9E5-FF08-47CB-84A3-A9878692BC4B}" type="slidenum">
              <a:rPr lang="sv-SE" smtClean="0"/>
              <a:t>‹#›</a:t>
            </a:fld>
            <a:endParaRPr lang="sv-S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sv-SE"/>
              <a:t>Klicka här för att ändra format</a:t>
            </a:r>
            <a:endParaRPr lang="en-US"/>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48C355FA-CDDD-42DD-AB07-EED53FBA5304}" type="datetimeFigureOut">
              <a:rPr lang="sv-SE" smtClean="0"/>
              <a:t>2021-03-18</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a:xfrm>
            <a:off x="11221131" y="6074112"/>
            <a:ext cx="731520" cy="396240"/>
          </a:xfrm>
          <a:prstGeom prst="bracketPair">
            <a:avLst>
              <a:gd name="adj" fmla="val 17949"/>
            </a:avLst>
          </a:prstGeom>
        </p:spPr>
        <p:txBody>
          <a:bodyPr/>
          <a:lstStyle/>
          <a:p>
            <a:fld id="{EDB0B9E5-FF08-47CB-84A3-A9878692BC4B}" type="slidenum">
              <a:rPr lang="sv-SE" smtClean="0"/>
              <a:t>‹#›</a:t>
            </a:fld>
            <a:endParaRPr lang="sv-SE"/>
          </a:p>
        </p:txBody>
      </p:sp>
      <p:sp>
        <p:nvSpPr>
          <p:cNvPr id="9" name="Content Placeholder 8"/>
          <p:cNvSpPr>
            <a:spLocks noGrp="1"/>
          </p:cNvSpPr>
          <p:nvPr>
            <p:ph sz="quarter" idx="13"/>
          </p:nvPr>
        </p:nvSpPr>
        <p:spPr>
          <a:xfrm>
            <a:off x="406400" y="381000"/>
            <a:ext cx="10363200" cy="494284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sv-SE"/>
              <a:t>Klicka här för att ändra format</a:t>
            </a:r>
            <a:endParaRPr lang="en-US"/>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US"/>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8" name="Date Placeholder 7"/>
          <p:cNvSpPr>
            <a:spLocks noGrp="1"/>
          </p:cNvSpPr>
          <p:nvPr>
            <p:ph type="dt" sz="half" idx="10"/>
          </p:nvPr>
        </p:nvSpPr>
        <p:spPr/>
        <p:txBody>
          <a:bodyPr/>
          <a:lstStyle/>
          <a:p>
            <a:fld id="{48C355FA-CDDD-42DD-AB07-EED53FBA5304}" type="datetimeFigureOut">
              <a:rPr lang="sv-SE" smtClean="0"/>
              <a:t>2021-03-18</a:t>
            </a:fld>
            <a:endParaRPr lang="sv-SE"/>
          </a:p>
        </p:txBody>
      </p:sp>
      <p:sp>
        <p:nvSpPr>
          <p:cNvPr id="9" name="Slide Number Placeholder 8"/>
          <p:cNvSpPr>
            <a:spLocks noGrp="1"/>
          </p:cNvSpPr>
          <p:nvPr>
            <p:ph type="sldNum" sz="quarter" idx="11"/>
          </p:nvPr>
        </p:nvSpPr>
        <p:spPr>
          <a:xfrm>
            <a:off x="11221131" y="6074112"/>
            <a:ext cx="731520" cy="396240"/>
          </a:xfrm>
          <a:prstGeom prst="bracketPair">
            <a:avLst>
              <a:gd name="adj" fmla="val 17949"/>
            </a:avLst>
          </a:prstGeom>
        </p:spPr>
        <p:txBody>
          <a:bodyPr/>
          <a:lstStyle/>
          <a:p>
            <a:fld id="{EDB0B9E5-FF08-47CB-84A3-A9878692BC4B}" type="slidenum">
              <a:rPr lang="sv-SE" smtClean="0"/>
              <a:t>‹#›</a:t>
            </a:fld>
            <a:endParaRPr lang="sv-SE"/>
          </a:p>
        </p:txBody>
      </p:sp>
      <p:sp>
        <p:nvSpPr>
          <p:cNvPr id="10" name="Footer Placeholder 9"/>
          <p:cNvSpPr>
            <a:spLocks noGrp="1"/>
          </p:cNvSpPr>
          <p:nvPr>
            <p:ph type="ftr" sz="quarter" idx="12"/>
          </p:nvPr>
        </p:nvSpPr>
        <p:spPr/>
        <p:txBody>
          <a:bodyPr/>
          <a:lstStyle/>
          <a:p>
            <a:endParaRPr lang="sv-S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sv-SE"/>
              <a:t>Klicka här för att ändra format</a:t>
            </a:r>
            <a:endParaRPr lang="en-US"/>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Footer Placeholder 4"/>
          <p:cNvSpPr>
            <a:spLocks noGrp="1"/>
          </p:cNvSpPr>
          <p:nvPr>
            <p:ph type="ftr" sz="quarter" idx="3"/>
          </p:nvPr>
        </p:nvSpPr>
        <p:spPr>
          <a:xfrm rot="16200000">
            <a:off x="10510428" y="3987800"/>
            <a:ext cx="2367281" cy="487680"/>
          </a:xfrm>
          <a:prstGeom prst="rect">
            <a:avLst/>
          </a:prstGeom>
        </p:spPr>
        <p:txBody>
          <a:bodyPr vert="horz" lIns="91440" tIns="45720" rIns="91440" bIns="45720" rtlCol="0" anchor="ctr"/>
          <a:lstStyle>
            <a:lvl1pPr algn="r">
              <a:defRPr sz="1200">
                <a:solidFill>
                  <a:schemeClr val="bg2"/>
                </a:solidFill>
              </a:defRPr>
            </a:lvl1pPr>
          </a:lstStyle>
          <a:p>
            <a:endParaRPr lang="sv-SE"/>
          </a:p>
        </p:txBody>
      </p:sp>
      <p:sp>
        <p:nvSpPr>
          <p:cNvPr id="4" name="Date Placeholder 3"/>
          <p:cNvSpPr>
            <a:spLocks noGrp="1"/>
          </p:cNvSpPr>
          <p:nvPr>
            <p:ph type="dt" sz="half" idx="2"/>
          </p:nvPr>
        </p:nvSpPr>
        <p:spPr>
          <a:xfrm rot="16200000">
            <a:off x="10474869" y="1584960"/>
            <a:ext cx="2438399" cy="487680"/>
          </a:xfrm>
          <a:prstGeom prst="rect">
            <a:avLst/>
          </a:prstGeom>
        </p:spPr>
        <p:txBody>
          <a:bodyPr vert="horz" lIns="91440" tIns="45720" rIns="91440" bIns="45720" rtlCol="0" anchor="ctr"/>
          <a:lstStyle>
            <a:lvl1pPr algn="l">
              <a:defRPr sz="1200">
                <a:solidFill>
                  <a:schemeClr val="bg2"/>
                </a:solidFill>
              </a:defRPr>
            </a:lvl1pPr>
          </a:lstStyle>
          <a:p>
            <a:fld id="{48C355FA-CDDD-42DD-AB07-EED53FBA5304}" type="datetimeFigureOut">
              <a:rPr lang="sv-SE" smtClean="0"/>
              <a:t>2021-03-18</a:t>
            </a:fld>
            <a:endParaRPr lang="sv-SE"/>
          </a:p>
        </p:txBody>
      </p:sp>
      <p:sp>
        <p:nvSpPr>
          <p:cNvPr id="14" name="Rektangel 13"/>
          <p:cNvSpPr/>
          <p:nvPr userDrawn="1"/>
        </p:nvSpPr>
        <p:spPr>
          <a:xfrm>
            <a:off x="0" y="6211578"/>
            <a:ext cx="12192000" cy="646423"/>
          </a:xfrm>
          <a:prstGeom prst="rect">
            <a:avLst/>
          </a:prstGeom>
          <a:solidFill>
            <a:srgbClr val="0058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pic>
        <p:nvPicPr>
          <p:cNvPr id="13" name="Bildobjekt 12"/>
          <p:cNvPicPr>
            <a:picLocks noChangeAspect="1"/>
          </p:cNvPicPr>
          <p:nvPr userDrawn="1"/>
        </p:nvPicPr>
        <p:blipFill>
          <a:blip r:embed="rId13"/>
          <a:stretch>
            <a:fillRect/>
          </a:stretch>
        </p:blipFill>
        <p:spPr>
          <a:xfrm>
            <a:off x="6528048" y="6261069"/>
            <a:ext cx="2299430" cy="586931"/>
          </a:xfrm>
          <a:prstGeom prst="rect">
            <a:avLst/>
          </a:prstGeom>
        </p:spPr>
      </p:pic>
      <p:pic>
        <p:nvPicPr>
          <p:cNvPr id="15" name="Bildobjekt 14"/>
          <p:cNvPicPr>
            <a:picLocks noChangeAspect="1"/>
          </p:cNvPicPr>
          <p:nvPr userDrawn="1"/>
        </p:nvPicPr>
        <p:blipFill>
          <a:blip r:embed="rId14"/>
          <a:stretch>
            <a:fillRect/>
          </a:stretch>
        </p:blipFill>
        <p:spPr>
          <a:xfrm>
            <a:off x="4093470" y="6251068"/>
            <a:ext cx="1570482" cy="606933"/>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4000" b="1" kern="1200" cap="none" spc="-100" baseline="0">
          <a:ln>
            <a:noFill/>
          </a:ln>
          <a:solidFill>
            <a:srgbClr val="2C4A90"/>
          </a:solidFill>
          <a:effectLst/>
          <a:latin typeface="Tahoma" pitchFamily="34" charset="0"/>
          <a:ea typeface="Tahoma" pitchFamily="34" charset="0"/>
          <a:cs typeface="Tahoma" pitchFamily="34" charset="0"/>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Tahoma" pitchFamily="34" charset="0"/>
          <a:ea typeface="Tahoma" pitchFamily="34" charset="0"/>
          <a:cs typeface="Tahoma" pitchFamily="34" charset="0"/>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Tahoma" pitchFamily="34" charset="0"/>
          <a:ea typeface="Tahoma" pitchFamily="34" charset="0"/>
          <a:cs typeface="Tahoma" pitchFamily="34" charset="0"/>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Tahoma" pitchFamily="34" charset="0"/>
          <a:ea typeface="Tahoma" pitchFamily="34" charset="0"/>
          <a:cs typeface="Tahoma" pitchFamily="34" charset="0"/>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Tahoma" pitchFamily="34" charset="0"/>
          <a:ea typeface="Tahoma" pitchFamily="34" charset="0"/>
          <a:cs typeface="Tahoma"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Tahoma" pitchFamily="34" charset="0"/>
          <a:ea typeface="Tahoma" pitchFamily="34" charset="0"/>
          <a:cs typeface="Tahoma"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544360" y="1754696"/>
            <a:ext cx="7543800" cy="2593975"/>
          </a:xfrm>
        </p:spPr>
        <p:txBody>
          <a:bodyPr/>
          <a:lstStyle/>
          <a:p>
            <a:r>
              <a:rPr lang="en-US">
                <a:solidFill>
                  <a:srgbClr val="2C4A90"/>
                </a:solidFill>
              </a:rPr>
              <a:t>Extendible roof platforms for busses</a:t>
            </a:r>
            <a:endParaRPr lang="sv-SE">
              <a:solidFill>
                <a:srgbClr val="2C4A90"/>
              </a:solidFill>
            </a:endParaRPr>
          </a:p>
        </p:txBody>
      </p:sp>
      <p:sp>
        <p:nvSpPr>
          <p:cNvPr id="3" name="Underrubrik 2"/>
          <p:cNvSpPr>
            <a:spLocks noGrp="1"/>
          </p:cNvSpPr>
          <p:nvPr>
            <p:ph type="subTitle" idx="1"/>
          </p:nvPr>
        </p:nvSpPr>
        <p:spPr>
          <a:xfrm>
            <a:off x="544360" y="4454017"/>
            <a:ext cx="8615680" cy="1066800"/>
          </a:xfrm>
        </p:spPr>
        <p:txBody>
          <a:bodyPr/>
          <a:lstStyle/>
          <a:p>
            <a:r>
              <a:rPr lang="en-US"/>
              <a:t>Presentation of Pfaffs’ extendable roof platforms for buses
</a:t>
            </a:r>
            <a:endParaRPr lang="sv-SE"/>
          </a:p>
        </p:txBody>
      </p:sp>
      <p:pic>
        <p:nvPicPr>
          <p:cNvPr id="5" name="Bildobjekt 4" descr="En bild som visar inomhus, byggnad, bord, metall&#10;&#10;Automatiskt genererad beskrivning">
            <a:extLst>
              <a:ext uri="{FF2B5EF4-FFF2-40B4-BE49-F238E27FC236}">
                <a16:creationId xmlns:a16="http://schemas.microsoft.com/office/drawing/2014/main" id="{60C47251-D9D3-8446-8587-A4A6E37994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1648"/>
          <a:stretch/>
        </p:blipFill>
        <p:spPr>
          <a:xfrm>
            <a:off x="7642922" y="1337183"/>
            <a:ext cx="4039472" cy="3429000"/>
          </a:xfrm>
          <a:prstGeom prst="rect">
            <a:avLst/>
          </a:prstGeom>
        </p:spPr>
      </p:pic>
    </p:spTree>
    <p:extLst>
      <p:ext uri="{BB962C8B-B14F-4D97-AF65-F5344CB8AC3E}">
        <p14:creationId xmlns:p14="http://schemas.microsoft.com/office/powerpoint/2010/main" val="4122627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The </a:t>
            </a:r>
            <a:r>
              <a:rPr lang="sv-SE" err="1"/>
              <a:t>possibility</a:t>
            </a:r>
            <a:r>
              <a:rPr lang="sv-SE"/>
              <a:t> to </a:t>
            </a:r>
            <a:r>
              <a:rPr lang="sv-SE" err="1"/>
              <a:t>change</a:t>
            </a:r>
            <a:r>
              <a:rPr lang="sv-SE"/>
              <a:t> </a:t>
            </a:r>
            <a:r>
              <a:rPr lang="sv-SE" err="1"/>
              <a:t>side</a:t>
            </a:r>
            <a:r>
              <a:rPr lang="sv-SE"/>
              <a:t> </a:t>
            </a:r>
            <a:r>
              <a:rPr lang="sv-SE" err="1"/>
              <a:t>windows</a:t>
            </a:r>
            <a:endParaRPr lang="sv-SE"/>
          </a:p>
        </p:txBody>
      </p:sp>
      <p:sp>
        <p:nvSpPr>
          <p:cNvPr id="5" name="Platshållare för innehåll 2">
            <a:extLst>
              <a:ext uri="{FF2B5EF4-FFF2-40B4-BE49-F238E27FC236}">
                <a16:creationId xmlns:a16="http://schemas.microsoft.com/office/drawing/2014/main" id="{A4BEFEA6-98BF-4ACC-9A46-6FA00CA5A3C8}"/>
              </a:ext>
            </a:extLst>
          </p:cNvPr>
          <p:cNvSpPr txBox="1">
            <a:spLocks/>
          </p:cNvSpPr>
          <p:nvPr/>
        </p:nvSpPr>
        <p:spPr>
          <a:xfrm>
            <a:off x="609600" y="1600200"/>
            <a:ext cx="4334273" cy="4133056"/>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Tahoma" pitchFamily="34" charset="0"/>
                <a:ea typeface="Tahoma" pitchFamily="34" charset="0"/>
                <a:cs typeface="Tahoma" pitchFamily="34" charset="0"/>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Tahoma" pitchFamily="34" charset="0"/>
                <a:ea typeface="Tahoma" pitchFamily="34" charset="0"/>
                <a:cs typeface="Tahoma" pitchFamily="34" charset="0"/>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Tahoma" pitchFamily="34" charset="0"/>
                <a:ea typeface="Tahoma" pitchFamily="34" charset="0"/>
                <a:cs typeface="Tahoma" pitchFamily="34" charset="0"/>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Tahoma" pitchFamily="34" charset="0"/>
                <a:ea typeface="Tahoma" pitchFamily="34" charset="0"/>
                <a:cs typeface="Tahoma"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Tahoma" pitchFamily="34" charset="0"/>
                <a:ea typeface="Tahoma" pitchFamily="34" charset="0"/>
                <a:cs typeface="Tahoma"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sv-SE"/>
              <a:t>By </a:t>
            </a:r>
            <a:r>
              <a:rPr lang="sv-SE" err="1"/>
              <a:t>lowering</a:t>
            </a:r>
            <a:r>
              <a:rPr lang="sv-SE"/>
              <a:t> the </a:t>
            </a:r>
            <a:r>
              <a:rPr lang="sv-SE" err="1"/>
              <a:t>platform</a:t>
            </a:r>
            <a:r>
              <a:rPr lang="sv-SE"/>
              <a:t>, it </a:t>
            </a:r>
            <a:r>
              <a:rPr lang="sv-SE" err="1"/>
              <a:t>can</a:t>
            </a:r>
            <a:r>
              <a:rPr lang="sv-SE"/>
              <a:t> be </a:t>
            </a:r>
            <a:r>
              <a:rPr lang="sv-SE" err="1"/>
              <a:t>used</a:t>
            </a:r>
            <a:r>
              <a:rPr lang="sv-SE"/>
              <a:t> to, as an </a:t>
            </a:r>
            <a:r>
              <a:rPr lang="sv-SE" err="1"/>
              <a:t>example</a:t>
            </a:r>
            <a:r>
              <a:rPr lang="sv-SE"/>
              <a:t>, </a:t>
            </a:r>
            <a:r>
              <a:rPr lang="sv-SE" err="1"/>
              <a:t>change</a:t>
            </a:r>
            <a:r>
              <a:rPr lang="sv-SE"/>
              <a:t> </a:t>
            </a:r>
            <a:r>
              <a:rPr lang="sv-SE" err="1"/>
              <a:t>windows</a:t>
            </a:r>
            <a:r>
              <a:rPr lang="sv-SE"/>
              <a:t> or </a:t>
            </a:r>
            <a:r>
              <a:rPr lang="sv-SE" err="1"/>
              <a:t>other</a:t>
            </a:r>
            <a:r>
              <a:rPr lang="sv-SE"/>
              <a:t> </a:t>
            </a:r>
            <a:r>
              <a:rPr lang="sv-SE" err="1"/>
              <a:t>work</a:t>
            </a:r>
            <a:r>
              <a:rPr lang="sv-SE"/>
              <a:t> on the </a:t>
            </a:r>
            <a:r>
              <a:rPr lang="sv-SE" err="1"/>
              <a:t>side</a:t>
            </a:r>
            <a:r>
              <a:rPr lang="sv-SE"/>
              <a:t> </a:t>
            </a:r>
            <a:r>
              <a:rPr lang="sv-SE" err="1"/>
              <a:t>of</a:t>
            </a:r>
            <a:r>
              <a:rPr lang="sv-SE"/>
              <a:t> the bus.</a:t>
            </a:r>
          </a:p>
        </p:txBody>
      </p:sp>
      <p:pic>
        <p:nvPicPr>
          <p:cNvPr id="7" name="Platshållare för innehåll 6" descr="En bild som visar inomhus, tak, tåg, byggnad&#10;&#10;Automatiskt genererad beskrivning">
            <a:extLst>
              <a:ext uri="{FF2B5EF4-FFF2-40B4-BE49-F238E27FC236}">
                <a16:creationId xmlns:a16="http://schemas.microsoft.com/office/drawing/2014/main" id="{D2CAE551-6DBC-4841-BD49-33EEF1ED946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7932204" y="1880828"/>
            <a:ext cx="4320480" cy="3240360"/>
          </a:xfrm>
        </p:spPr>
      </p:pic>
      <p:pic>
        <p:nvPicPr>
          <p:cNvPr id="10" name="Bildobjekt 9" descr="En bild som visar inomhus, bord, sitter, man&#10;&#10;Automatiskt genererad beskrivning">
            <a:extLst>
              <a:ext uri="{FF2B5EF4-FFF2-40B4-BE49-F238E27FC236}">
                <a16:creationId xmlns:a16="http://schemas.microsoft.com/office/drawing/2014/main" id="{7E21EC97-1B41-471E-A840-E32A542DEB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547828" y="1880828"/>
            <a:ext cx="4320481" cy="3240361"/>
          </a:xfrm>
          <a:prstGeom prst="rect">
            <a:avLst/>
          </a:prstGeom>
        </p:spPr>
      </p:pic>
    </p:spTree>
    <p:extLst>
      <p:ext uri="{BB962C8B-B14F-4D97-AF65-F5344CB8AC3E}">
        <p14:creationId xmlns:p14="http://schemas.microsoft.com/office/powerpoint/2010/main" val="33521058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err="1"/>
              <a:t>Working</a:t>
            </a:r>
            <a:r>
              <a:rPr lang="sv-SE"/>
              <a:t> </a:t>
            </a:r>
            <a:r>
              <a:rPr lang="sv-SE" err="1"/>
              <a:t>platform</a:t>
            </a:r>
            <a:endParaRPr lang="sv-SE"/>
          </a:p>
        </p:txBody>
      </p:sp>
      <p:sp>
        <p:nvSpPr>
          <p:cNvPr id="3" name="Platshållare för innehåll 2"/>
          <p:cNvSpPr>
            <a:spLocks noGrp="1"/>
          </p:cNvSpPr>
          <p:nvPr>
            <p:ph idx="1"/>
          </p:nvPr>
        </p:nvSpPr>
        <p:spPr>
          <a:xfrm>
            <a:off x="609600" y="1600200"/>
            <a:ext cx="4838328" cy="4349080"/>
          </a:xfrm>
        </p:spPr>
        <p:txBody>
          <a:bodyPr>
            <a:normAutofit/>
          </a:bodyPr>
          <a:lstStyle/>
          <a:p>
            <a:r>
              <a:rPr lang="sv-SE" err="1"/>
              <a:t>Length</a:t>
            </a:r>
            <a:r>
              <a:rPr lang="sv-SE"/>
              <a:t> </a:t>
            </a:r>
            <a:r>
              <a:rPr lang="sv-SE" err="1"/>
              <a:t>of</a:t>
            </a:r>
            <a:r>
              <a:rPr lang="sv-SE"/>
              <a:t> segment = 6 - 10 m </a:t>
            </a:r>
            <a:br>
              <a:rPr lang="sv-SE"/>
            </a:br>
            <a:r>
              <a:rPr lang="sv-SE" err="1"/>
              <a:t>Other</a:t>
            </a:r>
            <a:r>
              <a:rPr lang="sv-SE"/>
              <a:t> </a:t>
            </a:r>
            <a:r>
              <a:rPr lang="sv-SE" err="1"/>
              <a:t>measurements</a:t>
            </a:r>
            <a:r>
              <a:rPr lang="sv-SE"/>
              <a:t> </a:t>
            </a:r>
            <a:r>
              <a:rPr lang="sv-SE" err="1"/>
              <a:t>are</a:t>
            </a:r>
            <a:r>
              <a:rPr lang="sv-SE"/>
              <a:t> </a:t>
            </a:r>
            <a:r>
              <a:rPr lang="sv-SE" err="1"/>
              <a:t>available</a:t>
            </a:r>
            <a:endParaRPr lang="sv-SE"/>
          </a:p>
          <a:p>
            <a:r>
              <a:rPr lang="sv-SE" err="1"/>
              <a:t>Length</a:t>
            </a:r>
            <a:r>
              <a:rPr lang="sv-SE"/>
              <a:t> </a:t>
            </a:r>
            <a:r>
              <a:rPr lang="sv-SE" err="1"/>
              <a:t>when</a:t>
            </a:r>
            <a:r>
              <a:rPr lang="sv-SE"/>
              <a:t> </a:t>
            </a:r>
            <a:r>
              <a:rPr lang="sv-SE" err="1"/>
              <a:t>extended</a:t>
            </a:r>
            <a:r>
              <a:rPr lang="sv-SE"/>
              <a:t> = 500 mm 200-800 mm </a:t>
            </a:r>
            <a:r>
              <a:rPr lang="sv-SE" err="1"/>
              <a:t>possible</a:t>
            </a:r>
            <a:endParaRPr lang="sv-SE"/>
          </a:p>
          <a:p>
            <a:r>
              <a:rPr lang="sv-SE" err="1"/>
              <a:t>Width</a:t>
            </a:r>
            <a:r>
              <a:rPr lang="sv-SE"/>
              <a:t> </a:t>
            </a:r>
            <a:r>
              <a:rPr lang="sv-SE" err="1"/>
              <a:t>of</a:t>
            </a:r>
            <a:r>
              <a:rPr lang="sv-SE"/>
              <a:t> </a:t>
            </a:r>
            <a:r>
              <a:rPr lang="sv-SE" err="1"/>
              <a:t>fixed</a:t>
            </a:r>
            <a:r>
              <a:rPr lang="sv-SE"/>
              <a:t> </a:t>
            </a:r>
            <a:r>
              <a:rPr lang="sv-SE" err="1"/>
              <a:t>platform</a:t>
            </a:r>
            <a:r>
              <a:rPr lang="sv-SE"/>
              <a:t> = 755 mm</a:t>
            </a:r>
          </a:p>
          <a:p>
            <a:endParaRPr lang="sv-SE"/>
          </a:p>
        </p:txBody>
      </p:sp>
      <p:pic>
        <p:nvPicPr>
          <p:cNvPr id="4" name="Bildobjekt 3">
            <a:extLst>
              <a:ext uri="{FF2B5EF4-FFF2-40B4-BE49-F238E27FC236}">
                <a16:creationId xmlns:a16="http://schemas.microsoft.com/office/drawing/2014/main" id="{33BF23D7-E713-492A-8A99-907D7CB53C15}"/>
              </a:ext>
            </a:extLst>
          </p:cNvPr>
          <p:cNvPicPr>
            <a:picLocks noChangeAspect="1"/>
          </p:cNvPicPr>
          <p:nvPr/>
        </p:nvPicPr>
        <p:blipFill>
          <a:blip r:embed="rId2"/>
          <a:stretch>
            <a:fillRect/>
          </a:stretch>
        </p:blipFill>
        <p:spPr>
          <a:xfrm>
            <a:off x="6096000" y="185816"/>
            <a:ext cx="5758690" cy="5815148"/>
          </a:xfrm>
          <a:prstGeom prst="rect">
            <a:avLst/>
          </a:prstGeom>
        </p:spPr>
      </p:pic>
      <p:pic>
        <p:nvPicPr>
          <p:cNvPr id="9" name="Bildobjekt 8">
            <a:extLst>
              <a:ext uri="{FF2B5EF4-FFF2-40B4-BE49-F238E27FC236}">
                <a16:creationId xmlns:a16="http://schemas.microsoft.com/office/drawing/2014/main" id="{31A67886-4C15-46E8-8090-5A35FD7CDF49}"/>
              </a:ext>
            </a:extLst>
          </p:cNvPr>
          <p:cNvPicPr>
            <a:picLocks noChangeAspect="1"/>
          </p:cNvPicPr>
          <p:nvPr/>
        </p:nvPicPr>
        <p:blipFill>
          <a:blip r:embed="rId3"/>
          <a:stretch>
            <a:fillRect/>
          </a:stretch>
        </p:blipFill>
        <p:spPr>
          <a:xfrm>
            <a:off x="1192560" y="3720589"/>
            <a:ext cx="3672408" cy="2474884"/>
          </a:xfrm>
          <a:prstGeom prst="rect">
            <a:avLst/>
          </a:prstGeom>
        </p:spPr>
      </p:pic>
    </p:spTree>
    <p:extLst>
      <p:ext uri="{BB962C8B-B14F-4D97-AF65-F5344CB8AC3E}">
        <p14:creationId xmlns:p14="http://schemas.microsoft.com/office/powerpoint/2010/main" val="9564825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9B8ECC-BD36-4221-9094-B7F883AE306E}"/>
              </a:ext>
            </a:extLst>
          </p:cNvPr>
          <p:cNvSpPr>
            <a:spLocks noGrp="1"/>
          </p:cNvSpPr>
          <p:nvPr>
            <p:ph type="title"/>
          </p:nvPr>
        </p:nvSpPr>
        <p:spPr/>
        <p:txBody>
          <a:bodyPr/>
          <a:lstStyle/>
          <a:p>
            <a:r>
              <a:rPr lang="sv-SE" err="1"/>
              <a:t>Example</a:t>
            </a:r>
            <a:r>
              <a:rPr lang="sv-SE"/>
              <a:t> </a:t>
            </a:r>
            <a:r>
              <a:rPr lang="sv-SE" err="1"/>
              <a:t>drawing</a:t>
            </a:r>
            <a:r>
              <a:rPr lang="sv-SE"/>
              <a:t> </a:t>
            </a:r>
          </a:p>
        </p:txBody>
      </p:sp>
      <p:pic>
        <p:nvPicPr>
          <p:cNvPr id="8" name="Bildobjekt 7">
            <a:extLst>
              <a:ext uri="{FF2B5EF4-FFF2-40B4-BE49-F238E27FC236}">
                <a16:creationId xmlns:a16="http://schemas.microsoft.com/office/drawing/2014/main" id="{F5C48BC9-57C1-4C2D-959B-DA6EE769ED70}"/>
              </a:ext>
            </a:extLst>
          </p:cNvPr>
          <p:cNvPicPr>
            <a:picLocks noChangeAspect="1"/>
          </p:cNvPicPr>
          <p:nvPr/>
        </p:nvPicPr>
        <p:blipFill>
          <a:blip r:embed="rId2"/>
          <a:stretch>
            <a:fillRect/>
          </a:stretch>
        </p:blipFill>
        <p:spPr>
          <a:xfrm>
            <a:off x="479376" y="2628405"/>
            <a:ext cx="8145488" cy="2830749"/>
          </a:xfrm>
          <a:prstGeom prst="rect">
            <a:avLst/>
          </a:prstGeom>
        </p:spPr>
      </p:pic>
      <p:pic>
        <p:nvPicPr>
          <p:cNvPr id="10" name="Bildobjekt 9">
            <a:extLst>
              <a:ext uri="{FF2B5EF4-FFF2-40B4-BE49-F238E27FC236}">
                <a16:creationId xmlns:a16="http://schemas.microsoft.com/office/drawing/2014/main" id="{9CC2C0D8-5FB6-45C8-9E12-3DD649347DCC}"/>
              </a:ext>
            </a:extLst>
          </p:cNvPr>
          <p:cNvPicPr>
            <a:picLocks noChangeAspect="1"/>
          </p:cNvPicPr>
          <p:nvPr/>
        </p:nvPicPr>
        <p:blipFill>
          <a:blip r:embed="rId3"/>
          <a:stretch>
            <a:fillRect/>
          </a:stretch>
        </p:blipFill>
        <p:spPr>
          <a:xfrm>
            <a:off x="9449382" y="2869659"/>
            <a:ext cx="2170574" cy="2433977"/>
          </a:xfrm>
          <a:prstGeom prst="rect">
            <a:avLst/>
          </a:prstGeom>
        </p:spPr>
      </p:pic>
    </p:spTree>
    <p:extLst>
      <p:ext uri="{BB962C8B-B14F-4D97-AF65-F5344CB8AC3E}">
        <p14:creationId xmlns:p14="http://schemas.microsoft.com/office/powerpoint/2010/main" val="12922798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err="1"/>
              <a:t>Working</a:t>
            </a:r>
            <a:r>
              <a:rPr lang="sv-SE"/>
              <a:t> </a:t>
            </a:r>
            <a:r>
              <a:rPr lang="sv-SE" err="1"/>
              <a:t>platform</a:t>
            </a:r>
            <a:endParaRPr lang="sv-SE"/>
          </a:p>
        </p:txBody>
      </p:sp>
      <p:sp>
        <p:nvSpPr>
          <p:cNvPr id="3" name="Platshållare för innehåll 2"/>
          <p:cNvSpPr>
            <a:spLocks noGrp="1"/>
          </p:cNvSpPr>
          <p:nvPr>
            <p:ph idx="1"/>
          </p:nvPr>
        </p:nvSpPr>
        <p:spPr>
          <a:xfrm>
            <a:off x="609600" y="1600200"/>
            <a:ext cx="5126360" cy="4133056"/>
          </a:xfrm>
        </p:spPr>
        <p:txBody>
          <a:bodyPr/>
          <a:lstStyle/>
          <a:p>
            <a:r>
              <a:rPr lang="sv-SE" err="1"/>
              <a:t>Creates</a:t>
            </a:r>
            <a:r>
              <a:rPr lang="sv-SE"/>
              <a:t> a </a:t>
            </a:r>
            <a:r>
              <a:rPr lang="sv-SE" err="1"/>
              <a:t>smooth</a:t>
            </a:r>
            <a:r>
              <a:rPr lang="sv-SE"/>
              <a:t> </a:t>
            </a:r>
            <a:r>
              <a:rPr lang="sv-SE" err="1"/>
              <a:t>floor</a:t>
            </a:r>
            <a:r>
              <a:rPr lang="sv-SE"/>
              <a:t> </a:t>
            </a:r>
            <a:r>
              <a:rPr lang="sv-SE" err="1"/>
              <a:t>against</a:t>
            </a:r>
            <a:r>
              <a:rPr lang="sv-SE"/>
              <a:t> the </a:t>
            </a:r>
            <a:r>
              <a:rPr lang="sv-SE" err="1"/>
              <a:t>vehicle</a:t>
            </a:r>
            <a:endParaRPr lang="sv-SE"/>
          </a:p>
          <a:p>
            <a:r>
              <a:rPr lang="sv-SE"/>
              <a:t>Non-slip </a:t>
            </a:r>
            <a:r>
              <a:rPr lang="sv-SE" err="1"/>
              <a:t>protection</a:t>
            </a:r>
            <a:r>
              <a:rPr lang="sv-SE"/>
              <a:t> </a:t>
            </a:r>
            <a:r>
              <a:rPr lang="sv-SE" err="1"/>
              <a:t>according</a:t>
            </a:r>
            <a:r>
              <a:rPr lang="sv-SE"/>
              <a:t> to </a:t>
            </a:r>
            <a:r>
              <a:rPr lang="sv-SE" err="1"/>
              <a:t>class</a:t>
            </a:r>
            <a:r>
              <a:rPr lang="sv-SE"/>
              <a:t> R11/R12</a:t>
            </a:r>
          </a:p>
          <a:p>
            <a:r>
              <a:rPr lang="sv-SE"/>
              <a:t>Risk </a:t>
            </a:r>
            <a:r>
              <a:rPr lang="sv-SE" err="1"/>
              <a:t>of</a:t>
            </a:r>
            <a:r>
              <a:rPr lang="sv-SE"/>
              <a:t> </a:t>
            </a:r>
            <a:r>
              <a:rPr lang="sv-SE" err="1"/>
              <a:t>falling</a:t>
            </a:r>
            <a:r>
              <a:rPr lang="sv-SE"/>
              <a:t> is </a:t>
            </a:r>
            <a:r>
              <a:rPr lang="sv-SE" err="1"/>
              <a:t>eliminated</a:t>
            </a:r>
            <a:endParaRPr lang="sv-SE"/>
          </a:p>
          <a:p>
            <a:endParaRPr lang="sv-SE"/>
          </a:p>
        </p:txBody>
      </p:sp>
      <p:pic>
        <p:nvPicPr>
          <p:cNvPr id="6" name="Bildobjekt 5" descr="En bild som visar inomhus, sitter, liten, man&#10;&#10;Automatiskt genererad beskrivning">
            <a:extLst>
              <a:ext uri="{FF2B5EF4-FFF2-40B4-BE49-F238E27FC236}">
                <a16:creationId xmlns:a16="http://schemas.microsoft.com/office/drawing/2014/main" id="{8C8363B9-6B15-4739-AFD1-776FE45184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771"/>
          <a:stretch/>
        </p:blipFill>
        <p:spPr>
          <a:xfrm rot="5400000">
            <a:off x="5791311" y="1150827"/>
            <a:ext cx="5077254" cy="4467877"/>
          </a:xfrm>
          <a:prstGeom prst="rect">
            <a:avLst/>
          </a:prstGeom>
        </p:spPr>
      </p:pic>
    </p:spTree>
    <p:extLst>
      <p:ext uri="{BB962C8B-B14F-4D97-AF65-F5344CB8AC3E}">
        <p14:creationId xmlns:p14="http://schemas.microsoft.com/office/powerpoint/2010/main" val="3507640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a:t>Automatic stop</a:t>
            </a:r>
          </a:p>
        </p:txBody>
      </p:sp>
      <p:sp>
        <p:nvSpPr>
          <p:cNvPr id="3" name="Platshållare för innehåll 2"/>
          <p:cNvSpPr>
            <a:spLocks noGrp="1"/>
          </p:cNvSpPr>
          <p:nvPr>
            <p:ph idx="1"/>
          </p:nvPr>
        </p:nvSpPr>
        <p:spPr>
          <a:xfrm>
            <a:off x="609600" y="1600200"/>
            <a:ext cx="5486400" cy="4800600"/>
          </a:xfrm>
        </p:spPr>
        <p:txBody>
          <a:bodyPr>
            <a:normAutofit/>
          </a:bodyPr>
          <a:lstStyle/>
          <a:p>
            <a:pPr lvl="0"/>
            <a:r>
              <a:rPr lang="en-US" sz="2400"/>
              <a:t>On all segments there is a soft safety edge protection that automatically stops the platform when it meets the vehicle, then reverse it back about 5 mm.
As an option, the solution can be supplemented with ultrasonic transducers that stop the platforms just before contact with the vehicle. These work regardless of the material (metal, plastic, glass, etc.) that it goes against.</a:t>
            </a:r>
            <a:endParaRPr lang="sv-SE" sz="2400"/>
          </a:p>
        </p:txBody>
      </p:sp>
      <p:pic>
        <p:nvPicPr>
          <p:cNvPr id="6" name="Bildobjekt 5"/>
          <p:cNvPicPr>
            <a:picLocks noChangeAspect="1"/>
          </p:cNvPicPr>
          <p:nvPr/>
        </p:nvPicPr>
        <p:blipFill rotWithShape="1">
          <a:blip r:embed="rId2">
            <a:extLst>
              <a:ext uri="{BEBA8EAE-BF5A-486C-A8C5-ECC9F3942E4B}">
                <a14:imgProps xmlns:a14="http://schemas.microsoft.com/office/drawing/2010/main">
                  <a14:imgLayer r:embed="rId3">
                    <a14:imgEffect>
                      <a14:sharpenSoften amount="20000"/>
                    </a14:imgEffect>
                    <a14:imgEffect>
                      <a14:brightnessContrast bright="40000"/>
                    </a14:imgEffect>
                  </a14:imgLayer>
                </a14:imgProps>
              </a:ext>
            </a:extLst>
          </a:blip>
          <a:srcRect t="21947" b="13346"/>
          <a:stretch/>
        </p:blipFill>
        <p:spPr>
          <a:xfrm>
            <a:off x="6600056" y="1916832"/>
            <a:ext cx="5352329" cy="1872208"/>
          </a:xfrm>
          <a:prstGeom prst="rect">
            <a:avLst/>
          </a:prstGeom>
        </p:spPr>
      </p:pic>
    </p:spTree>
    <p:extLst>
      <p:ext uri="{BB962C8B-B14F-4D97-AF65-F5344CB8AC3E}">
        <p14:creationId xmlns:p14="http://schemas.microsoft.com/office/powerpoint/2010/main" val="40649108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AE2E452-AA77-430D-BB3C-021243860853}"/>
              </a:ext>
            </a:extLst>
          </p:cNvPr>
          <p:cNvSpPr>
            <a:spLocks noGrp="1"/>
          </p:cNvSpPr>
          <p:nvPr>
            <p:ph type="title"/>
          </p:nvPr>
        </p:nvSpPr>
        <p:spPr/>
        <p:txBody>
          <a:bodyPr/>
          <a:lstStyle/>
          <a:p>
            <a:r>
              <a:rPr lang="en-US"/>
              <a:t>Height-Adjustable Platforms</a:t>
            </a:r>
          </a:p>
        </p:txBody>
      </p:sp>
      <p:sp>
        <p:nvSpPr>
          <p:cNvPr id="3" name="Platshållare för innehåll 2">
            <a:extLst>
              <a:ext uri="{FF2B5EF4-FFF2-40B4-BE49-F238E27FC236}">
                <a16:creationId xmlns:a16="http://schemas.microsoft.com/office/drawing/2014/main" id="{DA64A0AC-6FF5-4D85-A3A5-7E1CE68A0E84}"/>
              </a:ext>
            </a:extLst>
          </p:cNvPr>
          <p:cNvSpPr>
            <a:spLocks noGrp="1"/>
          </p:cNvSpPr>
          <p:nvPr>
            <p:ph idx="1"/>
          </p:nvPr>
        </p:nvSpPr>
        <p:spPr>
          <a:xfrm>
            <a:off x="609600" y="1600200"/>
            <a:ext cx="7502624" cy="4800600"/>
          </a:xfrm>
        </p:spPr>
        <p:txBody>
          <a:bodyPr/>
          <a:lstStyle/>
          <a:p>
            <a:r>
              <a:rPr lang="en-US"/>
              <a:t>Ability to automatically raise both platforms in order to fit buses with different ceiling heights
Lifting speed approx. 500mm/min
Lifting mechanism on the pillars, based on self-locking trapezoid threaded screw jacks
Powered by synchronized 3-Phase brake motors
Staircase that automatically adapts to the new height</a:t>
            </a:r>
            <a:endParaRPr lang="sv-SE"/>
          </a:p>
        </p:txBody>
      </p:sp>
      <p:pic>
        <p:nvPicPr>
          <p:cNvPr id="5" name="Bildobjekt 4">
            <a:extLst>
              <a:ext uri="{FF2B5EF4-FFF2-40B4-BE49-F238E27FC236}">
                <a16:creationId xmlns:a16="http://schemas.microsoft.com/office/drawing/2014/main" id="{8021DDD3-C36C-5B42-9F7B-BA02CDB21F75}"/>
              </a:ext>
            </a:extLst>
          </p:cNvPr>
          <p:cNvPicPr>
            <a:picLocks noChangeAspect="1"/>
          </p:cNvPicPr>
          <p:nvPr/>
        </p:nvPicPr>
        <p:blipFill>
          <a:blip r:embed="rId2"/>
          <a:stretch>
            <a:fillRect/>
          </a:stretch>
        </p:blipFill>
        <p:spPr>
          <a:xfrm>
            <a:off x="9408368" y="620688"/>
            <a:ext cx="1226309" cy="5100073"/>
          </a:xfrm>
          <a:prstGeom prst="rect">
            <a:avLst/>
          </a:prstGeom>
        </p:spPr>
      </p:pic>
    </p:spTree>
    <p:extLst>
      <p:ext uri="{BB962C8B-B14F-4D97-AF65-F5344CB8AC3E}">
        <p14:creationId xmlns:p14="http://schemas.microsoft.com/office/powerpoint/2010/main" val="4256513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AE2E452-AA77-430D-BB3C-021243860853}"/>
              </a:ext>
            </a:extLst>
          </p:cNvPr>
          <p:cNvSpPr>
            <a:spLocks noGrp="1"/>
          </p:cNvSpPr>
          <p:nvPr>
            <p:ph type="title"/>
          </p:nvPr>
        </p:nvSpPr>
        <p:spPr>
          <a:xfrm>
            <a:off x="609600" y="274638"/>
            <a:ext cx="11175032" cy="1143000"/>
          </a:xfrm>
        </p:spPr>
        <p:txBody>
          <a:bodyPr/>
          <a:lstStyle/>
          <a:p>
            <a:r>
              <a:rPr lang="en-US"/>
              <a:t>Adjustable staircase with correct step height</a:t>
            </a:r>
            <a:endParaRPr lang="sv-SE"/>
          </a:p>
        </p:txBody>
      </p:sp>
      <p:pic>
        <p:nvPicPr>
          <p:cNvPr id="3" name="Bildobjekt 2">
            <a:extLst>
              <a:ext uri="{FF2B5EF4-FFF2-40B4-BE49-F238E27FC236}">
                <a16:creationId xmlns:a16="http://schemas.microsoft.com/office/drawing/2014/main" id="{646BDD2B-39D2-44AE-8CD6-296448CFA911}"/>
              </a:ext>
            </a:extLst>
          </p:cNvPr>
          <p:cNvPicPr>
            <a:picLocks noChangeAspect="1"/>
          </p:cNvPicPr>
          <p:nvPr/>
        </p:nvPicPr>
        <p:blipFill>
          <a:blip r:embed="rId2"/>
          <a:stretch>
            <a:fillRect/>
          </a:stretch>
        </p:blipFill>
        <p:spPr>
          <a:xfrm>
            <a:off x="263542" y="2836715"/>
            <a:ext cx="3648320" cy="2996952"/>
          </a:xfrm>
          <a:prstGeom prst="rect">
            <a:avLst/>
          </a:prstGeom>
        </p:spPr>
      </p:pic>
      <p:pic>
        <p:nvPicPr>
          <p:cNvPr id="4" name="Bildobjekt 3">
            <a:extLst>
              <a:ext uri="{FF2B5EF4-FFF2-40B4-BE49-F238E27FC236}">
                <a16:creationId xmlns:a16="http://schemas.microsoft.com/office/drawing/2014/main" id="{7ABF6584-B2B2-466A-833B-EC23231678F5}"/>
              </a:ext>
            </a:extLst>
          </p:cNvPr>
          <p:cNvPicPr>
            <a:picLocks noChangeAspect="1"/>
          </p:cNvPicPr>
          <p:nvPr/>
        </p:nvPicPr>
        <p:blipFill>
          <a:blip r:embed="rId3"/>
          <a:stretch>
            <a:fillRect/>
          </a:stretch>
        </p:blipFill>
        <p:spPr>
          <a:xfrm>
            <a:off x="4211782" y="2824996"/>
            <a:ext cx="4316556" cy="2996952"/>
          </a:xfrm>
          <a:prstGeom prst="rect">
            <a:avLst/>
          </a:prstGeom>
        </p:spPr>
      </p:pic>
      <p:pic>
        <p:nvPicPr>
          <p:cNvPr id="8" name="Platshållare för innehåll 7" descr="En bild som visar byggnad, bord, sitter, bibliotek&#10;&#10;Automatiskt genererad beskrivning">
            <a:extLst>
              <a:ext uri="{FF2B5EF4-FFF2-40B4-BE49-F238E27FC236}">
                <a16:creationId xmlns:a16="http://schemas.microsoft.com/office/drawing/2014/main" id="{CA86918E-11E0-B84A-8CC9-65E65F7155C1}"/>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rot="5400000">
            <a:off x="8123551" y="2372845"/>
            <a:ext cx="3941832" cy="2956374"/>
          </a:xfrm>
        </p:spPr>
      </p:pic>
    </p:spTree>
    <p:extLst>
      <p:ext uri="{BB962C8B-B14F-4D97-AF65-F5344CB8AC3E}">
        <p14:creationId xmlns:p14="http://schemas.microsoft.com/office/powerpoint/2010/main" val="29628958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8982843-1397-45E3-9311-ABD67ACFBC30}"/>
              </a:ext>
            </a:extLst>
          </p:cNvPr>
          <p:cNvSpPr>
            <a:spLocks noGrp="1"/>
          </p:cNvSpPr>
          <p:nvPr>
            <p:ph type="title"/>
          </p:nvPr>
        </p:nvSpPr>
        <p:spPr/>
        <p:txBody>
          <a:bodyPr/>
          <a:lstStyle/>
          <a:p>
            <a:r>
              <a:rPr lang="sv-SE"/>
              <a:t>Door to </a:t>
            </a:r>
            <a:r>
              <a:rPr lang="sv-SE" err="1"/>
              <a:t>stair</a:t>
            </a:r>
            <a:r>
              <a:rPr lang="sv-SE"/>
              <a:t> </a:t>
            </a:r>
            <a:r>
              <a:rPr lang="sv-SE" err="1"/>
              <a:t>case</a:t>
            </a:r>
            <a:endParaRPr lang="sv-SE"/>
          </a:p>
        </p:txBody>
      </p:sp>
      <p:sp>
        <p:nvSpPr>
          <p:cNvPr id="3" name="Platshållare för innehåll 2">
            <a:extLst>
              <a:ext uri="{FF2B5EF4-FFF2-40B4-BE49-F238E27FC236}">
                <a16:creationId xmlns:a16="http://schemas.microsoft.com/office/drawing/2014/main" id="{3AA28FC9-398C-4974-BD2F-40886B756881}"/>
              </a:ext>
            </a:extLst>
          </p:cNvPr>
          <p:cNvSpPr>
            <a:spLocks noGrp="1"/>
          </p:cNvSpPr>
          <p:nvPr>
            <p:ph idx="1"/>
          </p:nvPr>
        </p:nvSpPr>
        <p:spPr/>
        <p:txBody>
          <a:bodyPr/>
          <a:lstStyle/>
          <a:p>
            <a:r>
              <a:rPr lang="en-US"/>
              <a:t>The door is monitored and locked if the platforms are not extended to the bus. </a:t>
            </a:r>
          </a:p>
          <a:p>
            <a:r>
              <a:rPr lang="en-US"/>
              <a:t>The door closes automatically by spring loaded adjustable hinges. </a:t>
            </a:r>
            <a:endParaRPr lang="sv-SE"/>
          </a:p>
        </p:txBody>
      </p:sp>
      <p:pic>
        <p:nvPicPr>
          <p:cNvPr id="4" name="Bildobjekt 3">
            <a:extLst>
              <a:ext uri="{FF2B5EF4-FFF2-40B4-BE49-F238E27FC236}">
                <a16:creationId xmlns:a16="http://schemas.microsoft.com/office/drawing/2014/main" id="{AE600BAE-DE5D-4CB1-9579-F05EEFB29CCC}"/>
              </a:ext>
            </a:extLst>
          </p:cNvPr>
          <p:cNvPicPr>
            <a:picLocks noChangeAspect="1"/>
          </p:cNvPicPr>
          <p:nvPr/>
        </p:nvPicPr>
        <p:blipFill rotWithShape="1">
          <a:blip r:embed="rId2"/>
          <a:srcRect t="1745"/>
          <a:stretch/>
        </p:blipFill>
        <p:spPr>
          <a:xfrm>
            <a:off x="839416" y="2996952"/>
            <a:ext cx="4454012" cy="3024336"/>
          </a:xfrm>
          <a:prstGeom prst="rect">
            <a:avLst/>
          </a:prstGeom>
        </p:spPr>
      </p:pic>
    </p:spTree>
    <p:extLst>
      <p:ext uri="{BB962C8B-B14F-4D97-AF65-F5344CB8AC3E}">
        <p14:creationId xmlns:p14="http://schemas.microsoft.com/office/powerpoint/2010/main" val="748222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Control </a:t>
            </a:r>
            <a:r>
              <a:rPr lang="sv-SE" err="1"/>
              <a:t>cabinet</a:t>
            </a:r>
            <a:endParaRPr lang="sv-SE"/>
          </a:p>
        </p:txBody>
      </p:sp>
      <p:sp>
        <p:nvSpPr>
          <p:cNvPr id="4" name="Platshållare för innehåll 3"/>
          <p:cNvSpPr>
            <a:spLocks noGrp="1"/>
          </p:cNvSpPr>
          <p:nvPr>
            <p:ph idx="1"/>
          </p:nvPr>
        </p:nvSpPr>
        <p:spPr>
          <a:xfrm>
            <a:off x="609600" y="1600200"/>
            <a:ext cx="7214592" cy="4800600"/>
          </a:xfrm>
        </p:spPr>
        <p:txBody>
          <a:bodyPr/>
          <a:lstStyle/>
          <a:p>
            <a:r>
              <a:rPr lang="sv-SE" err="1"/>
              <a:t>Desing</a:t>
            </a:r>
            <a:r>
              <a:rPr lang="sv-SE"/>
              <a:t> </a:t>
            </a:r>
            <a:r>
              <a:rPr lang="sv-SE" err="1"/>
              <a:t>can</a:t>
            </a:r>
            <a:r>
              <a:rPr lang="sv-SE"/>
              <a:t> be </a:t>
            </a:r>
            <a:r>
              <a:rPr lang="sv-SE" err="1"/>
              <a:t>customized</a:t>
            </a:r>
            <a:r>
              <a:rPr lang="sv-SE"/>
              <a:t> </a:t>
            </a:r>
            <a:r>
              <a:rPr lang="sv-SE" err="1"/>
              <a:t>accoring</a:t>
            </a:r>
            <a:r>
              <a:rPr lang="sv-SE"/>
              <a:t> to </a:t>
            </a:r>
            <a:r>
              <a:rPr lang="sv-SE" err="1"/>
              <a:t>needs</a:t>
            </a:r>
            <a:r>
              <a:rPr lang="sv-SE"/>
              <a:t>.</a:t>
            </a:r>
          </a:p>
          <a:p>
            <a:r>
              <a:rPr lang="sv-SE"/>
              <a:t>Is </a:t>
            </a:r>
            <a:r>
              <a:rPr lang="sv-SE" err="1"/>
              <a:t>mounted</a:t>
            </a:r>
            <a:r>
              <a:rPr lang="sv-SE"/>
              <a:t> under the </a:t>
            </a:r>
            <a:r>
              <a:rPr lang="sv-SE" err="1"/>
              <a:t>fixed</a:t>
            </a:r>
            <a:r>
              <a:rPr lang="sv-SE"/>
              <a:t> </a:t>
            </a:r>
            <a:r>
              <a:rPr lang="sv-SE" err="1"/>
              <a:t>platform</a:t>
            </a:r>
            <a:r>
              <a:rPr lang="sv-SE"/>
              <a:t>, under the </a:t>
            </a:r>
            <a:r>
              <a:rPr lang="sv-SE" err="1"/>
              <a:t>staircase</a:t>
            </a:r>
            <a:r>
              <a:rPr lang="sv-SE"/>
              <a:t> or on a </a:t>
            </a:r>
            <a:r>
              <a:rPr lang="sv-SE" err="1"/>
              <a:t>placement</a:t>
            </a:r>
            <a:r>
              <a:rPr lang="sv-SE"/>
              <a:t> </a:t>
            </a:r>
            <a:r>
              <a:rPr lang="sv-SE" err="1"/>
              <a:t>of</a:t>
            </a:r>
            <a:r>
              <a:rPr lang="sv-SE"/>
              <a:t> </a:t>
            </a:r>
            <a:r>
              <a:rPr lang="sv-SE" err="1"/>
              <a:t>your</a:t>
            </a:r>
            <a:r>
              <a:rPr lang="sv-SE"/>
              <a:t> </a:t>
            </a:r>
            <a:r>
              <a:rPr lang="sv-SE" err="1"/>
              <a:t>choosing</a:t>
            </a:r>
            <a:r>
              <a:rPr lang="sv-SE"/>
              <a:t> in </a:t>
            </a:r>
            <a:r>
              <a:rPr lang="sv-SE" err="1"/>
              <a:t>connection</a:t>
            </a:r>
            <a:r>
              <a:rPr lang="sv-SE"/>
              <a:t> to the </a:t>
            </a:r>
            <a:r>
              <a:rPr lang="sv-SE" err="1"/>
              <a:t>roof</a:t>
            </a:r>
            <a:r>
              <a:rPr lang="sv-SE"/>
              <a:t> </a:t>
            </a:r>
            <a:r>
              <a:rPr lang="sv-SE" err="1"/>
              <a:t>platform</a:t>
            </a:r>
            <a:r>
              <a:rPr lang="sv-SE"/>
              <a:t>.</a:t>
            </a:r>
          </a:p>
        </p:txBody>
      </p:sp>
      <p:pic>
        <p:nvPicPr>
          <p:cNvPr id="6" name="Bildobjekt 5">
            <a:extLst>
              <a:ext uri="{FF2B5EF4-FFF2-40B4-BE49-F238E27FC236}">
                <a16:creationId xmlns:a16="http://schemas.microsoft.com/office/drawing/2014/main" id="{A1FBC0B7-0DD1-4422-80B2-519540F0D42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48" t="8248" r="6908" b="3766"/>
          <a:stretch/>
        </p:blipFill>
        <p:spPr>
          <a:xfrm>
            <a:off x="8256240" y="300670"/>
            <a:ext cx="3538736" cy="5504594"/>
          </a:xfrm>
          <a:prstGeom prst="rect">
            <a:avLst/>
          </a:prstGeom>
        </p:spPr>
      </p:pic>
    </p:spTree>
    <p:extLst>
      <p:ext uri="{BB962C8B-B14F-4D97-AF65-F5344CB8AC3E}">
        <p14:creationId xmlns:p14="http://schemas.microsoft.com/office/powerpoint/2010/main" val="21429984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Operator panel</a:t>
            </a:r>
          </a:p>
        </p:txBody>
      </p:sp>
      <p:sp>
        <p:nvSpPr>
          <p:cNvPr id="3" name="Platshållare för innehåll 2">
            <a:extLst>
              <a:ext uri="{FF2B5EF4-FFF2-40B4-BE49-F238E27FC236}">
                <a16:creationId xmlns:a16="http://schemas.microsoft.com/office/drawing/2014/main" id="{B5AF3260-5216-4A1C-8C8D-3CA6189426D6}"/>
              </a:ext>
            </a:extLst>
          </p:cNvPr>
          <p:cNvSpPr>
            <a:spLocks noGrp="1"/>
          </p:cNvSpPr>
          <p:nvPr>
            <p:ph idx="1"/>
          </p:nvPr>
        </p:nvSpPr>
        <p:spPr>
          <a:xfrm>
            <a:off x="609600" y="1600200"/>
            <a:ext cx="6206480" cy="4800600"/>
          </a:xfrm>
        </p:spPr>
        <p:txBody>
          <a:bodyPr/>
          <a:lstStyle/>
          <a:p>
            <a:pPr marL="342900" lvl="1">
              <a:buClr>
                <a:schemeClr val="accent1"/>
              </a:buClr>
            </a:pPr>
            <a:r>
              <a:rPr lang="sv-SE" sz="2200"/>
              <a:t>The operator panel i </a:t>
            </a:r>
            <a:r>
              <a:rPr lang="sv-SE" sz="2200" err="1"/>
              <a:t>placed</a:t>
            </a:r>
            <a:r>
              <a:rPr lang="sv-SE" sz="2200"/>
              <a:t> on the central </a:t>
            </a:r>
            <a:r>
              <a:rPr lang="sv-SE" sz="2200" err="1"/>
              <a:t>control</a:t>
            </a:r>
            <a:r>
              <a:rPr lang="sv-SE" sz="2200"/>
              <a:t> </a:t>
            </a:r>
            <a:r>
              <a:rPr lang="sv-SE" sz="2200" err="1"/>
              <a:t>cabinet</a:t>
            </a:r>
            <a:r>
              <a:rPr lang="sv-SE" sz="2200"/>
              <a:t>. </a:t>
            </a:r>
            <a:r>
              <a:rPr lang="sv-SE" sz="2200" err="1"/>
              <a:t>Here</a:t>
            </a:r>
            <a:r>
              <a:rPr lang="sv-SE" sz="2200"/>
              <a:t> </a:t>
            </a:r>
            <a:r>
              <a:rPr lang="sv-SE" sz="2200" err="1"/>
              <a:t>you</a:t>
            </a:r>
            <a:r>
              <a:rPr lang="sv-SE" sz="2200"/>
              <a:t> </a:t>
            </a:r>
            <a:r>
              <a:rPr lang="sv-SE" sz="2200" err="1"/>
              <a:t>choose</a:t>
            </a:r>
            <a:r>
              <a:rPr lang="sv-SE" sz="2200"/>
              <a:t> </a:t>
            </a:r>
            <a:r>
              <a:rPr lang="sv-SE" sz="2200" err="1"/>
              <a:t>how</a:t>
            </a:r>
            <a:r>
              <a:rPr lang="sv-SE" sz="2200"/>
              <a:t> the </a:t>
            </a:r>
            <a:r>
              <a:rPr lang="sv-SE" sz="2200" err="1"/>
              <a:t>platforms</a:t>
            </a:r>
            <a:r>
              <a:rPr lang="sv-SE" sz="2200"/>
              <a:t> </a:t>
            </a:r>
            <a:r>
              <a:rPr lang="sv-SE" sz="2200" err="1"/>
              <a:t>are</a:t>
            </a:r>
            <a:r>
              <a:rPr lang="sv-SE" sz="2200"/>
              <a:t> </a:t>
            </a:r>
            <a:r>
              <a:rPr lang="sv-SE" sz="2200" err="1"/>
              <a:t>used</a:t>
            </a:r>
            <a:r>
              <a:rPr lang="sv-SE" sz="2200"/>
              <a:t> via a touch display.</a:t>
            </a:r>
          </a:p>
          <a:p>
            <a:pPr marL="342900" lvl="1">
              <a:buClr>
                <a:schemeClr val="accent1"/>
              </a:buClr>
            </a:pPr>
            <a:r>
              <a:rPr lang="sv-SE" sz="2200"/>
              <a:t>If the </a:t>
            </a:r>
            <a:r>
              <a:rPr lang="sv-SE" sz="2200" err="1"/>
              <a:t>platforms</a:t>
            </a:r>
            <a:r>
              <a:rPr lang="sv-SE" sz="2200"/>
              <a:t> </a:t>
            </a:r>
            <a:r>
              <a:rPr lang="sv-SE" sz="2200" err="1"/>
              <a:t>are</a:t>
            </a:r>
            <a:r>
              <a:rPr lang="sv-SE" sz="2200"/>
              <a:t> </a:t>
            </a:r>
            <a:r>
              <a:rPr lang="sv-SE" sz="2200" err="1"/>
              <a:t>height</a:t>
            </a:r>
            <a:r>
              <a:rPr lang="sv-SE" sz="2200"/>
              <a:t> </a:t>
            </a:r>
            <a:r>
              <a:rPr lang="sv-SE" sz="2200" err="1"/>
              <a:t>adjustable</a:t>
            </a:r>
            <a:r>
              <a:rPr lang="sv-SE" sz="2200"/>
              <a:t>, it is </a:t>
            </a:r>
            <a:r>
              <a:rPr lang="sv-SE" sz="2200" err="1"/>
              <a:t>done</a:t>
            </a:r>
            <a:r>
              <a:rPr lang="sv-SE" sz="2200"/>
              <a:t> </a:t>
            </a:r>
            <a:r>
              <a:rPr lang="sv-SE" sz="2200" err="1"/>
              <a:t>here</a:t>
            </a:r>
            <a:r>
              <a:rPr lang="sv-SE" sz="2200"/>
              <a:t>.</a:t>
            </a:r>
          </a:p>
          <a:p>
            <a:pPr marL="342900" lvl="1">
              <a:buClr>
                <a:schemeClr val="accent1"/>
              </a:buClr>
            </a:pPr>
            <a:r>
              <a:rPr lang="sv-SE" sz="2200" err="1"/>
              <a:t>Remote</a:t>
            </a:r>
            <a:r>
              <a:rPr lang="sv-SE" sz="2200"/>
              <a:t> </a:t>
            </a:r>
            <a:r>
              <a:rPr lang="sv-SE" sz="2200" err="1"/>
              <a:t>control</a:t>
            </a:r>
            <a:r>
              <a:rPr lang="sv-SE" sz="2200"/>
              <a:t> </a:t>
            </a:r>
            <a:r>
              <a:rPr lang="sv-SE" sz="2200" err="1"/>
              <a:t>with</a:t>
            </a:r>
            <a:r>
              <a:rPr lang="sv-SE" sz="2200"/>
              <a:t> a long cord gives an </a:t>
            </a:r>
            <a:r>
              <a:rPr lang="sv-SE" sz="2200" err="1"/>
              <a:t>overbiew</a:t>
            </a:r>
            <a:r>
              <a:rPr lang="sv-SE" sz="2200"/>
              <a:t> </a:t>
            </a:r>
            <a:r>
              <a:rPr lang="sv-SE" sz="2200" err="1"/>
              <a:t>when</a:t>
            </a:r>
            <a:r>
              <a:rPr lang="sv-SE" sz="2200"/>
              <a:t> </a:t>
            </a:r>
            <a:r>
              <a:rPr lang="sv-SE" sz="2200" err="1"/>
              <a:t>adjusting</a:t>
            </a:r>
            <a:r>
              <a:rPr lang="sv-SE" sz="2200"/>
              <a:t> </a:t>
            </a:r>
            <a:r>
              <a:rPr lang="sv-SE" sz="2200" err="1"/>
              <a:t>height</a:t>
            </a:r>
            <a:r>
              <a:rPr lang="sv-SE" sz="2200"/>
              <a:t> and </a:t>
            </a:r>
            <a:r>
              <a:rPr lang="sv-SE" sz="2200" err="1"/>
              <a:t>width</a:t>
            </a:r>
            <a:endParaRPr lang="sv-SE" sz="2200"/>
          </a:p>
          <a:p>
            <a:endParaRPr lang="sv-SE"/>
          </a:p>
          <a:p>
            <a:endParaRPr lang="sv-SE"/>
          </a:p>
        </p:txBody>
      </p:sp>
      <p:pic>
        <p:nvPicPr>
          <p:cNvPr id="5" name="Bildobjekt 4" descr="En bild som visar inomhus, skåp, kök, kylskåp&#10;&#10;Automatiskt genererad beskrivning">
            <a:extLst>
              <a:ext uri="{FF2B5EF4-FFF2-40B4-BE49-F238E27FC236}">
                <a16:creationId xmlns:a16="http://schemas.microsoft.com/office/drawing/2014/main" id="{45B92DBE-64FE-4A68-B9E6-DA2D58809D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450884" y="1345924"/>
            <a:ext cx="5225819" cy="3919364"/>
          </a:xfrm>
          <a:prstGeom prst="rect">
            <a:avLst/>
          </a:prstGeom>
        </p:spPr>
      </p:pic>
      <p:pic>
        <p:nvPicPr>
          <p:cNvPr id="7" name="Bildobjekt 6" descr="En bild som visar inomhus, gul, liten, mikrovågsugn&#10;&#10;Automatiskt genererad beskrivning">
            <a:extLst>
              <a:ext uri="{FF2B5EF4-FFF2-40B4-BE49-F238E27FC236}">
                <a16:creationId xmlns:a16="http://schemas.microsoft.com/office/drawing/2014/main" id="{BE759CDE-5B2C-4AE1-AEEF-C7A26B2EF6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1" t="11929" r="161" b="24692"/>
          <a:stretch/>
        </p:blipFill>
        <p:spPr>
          <a:xfrm rot="10800000">
            <a:off x="1343472" y="4727259"/>
            <a:ext cx="2880320" cy="1369138"/>
          </a:xfrm>
          <a:prstGeom prst="rect">
            <a:avLst/>
          </a:prstGeom>
        </p:spPr>
      </p:pic>
    </p:spTree>
    <p:extLst>
      <p:ext uri="{BB962C8B-B14F-4D97-AF65-F5344CB8AC3E}">
        <p14:creationId xmlns:p14="http://schemas.microsoft.com/office/powerpoint/2010/main" val="30188658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47A46A-94AB-49BF-B79D-3684AE020DBD}"/>
              </a:ext>
            </a:extLst>
          </p:cNvPr>
          <p:cNvSpPr>
            <a:spLocks noGrp="1"/>
          </p:cNvSpPr>
          <p:nvPr>
            <p:ph type="title"/>
          </p:nvPr>
        </p:nvSpPr>
        <p:spPr/>
        <p:txBody>
          <a:bodyPr/>
          <a:lstStyle/>
          <a:p>
            <a:r>
              <a:rPr lang="sv-SE"/>
              <a:t>Dendro Lift AB</a:t>
            </a:r>
          </a:p>
        </p:txBody>
      </p:sp>
      <p:sp>
        <p:nvSpPr>
          <p:cNvPr id="3" name="Platshållare för innehåll 2">
            <a:extLst>
              <a:ext uri="{FF2B5EF4-FFF2-40B4-BE49-F238E27FC236}">
                <a16:creationId xmlns:a16="http://schemas.microsoft.com/office/drawing/2014/main" id="{79E67277-041A-4EF7-A66D-96396691AC8D}"/>
              </a:ext>
            </a:extLst>
          </p:cNvPr>
          <p:cNvSpPr>
            <a:spLocks noGrp="1"/>
          </p:cNvSpPr>
          <p:nvPr>
            <p:ph idx="1"/>
          </p:nvPr>
        </p:nvSpPr>
        <p:spPr/>
        <p:txBody>
          <a:bodyPr/>
          <a:lstStyle/>
          <a:p>
            <a:r>
              <a:rPr lang="en-US"/>
              <a:t>Swedish company with own development and manufacturing in </a:t>
            </a:r>
            <a:r>
              <a:rPr lang="en-US" err="1"/>
              <a:t>Järvsö</a:t>
            </a:r>
            <a:r>
              <a:rPr lang="en-US"/>
              <a:t>
Scandinavian agent for German Pfaff Silberblau for extendible roof platforms and train lifts
Focused on lifting heavy vehicles, industrial lifting solutions and safe working at heights
Nearly 50 years of heavy lifting experience
Customized solutions based on standard components
Works according to ISO 9001:2008 and ISO 14001:2004 </a:t>
            </a:r>
            <a:endParaRPr lang="sv-SE"/>
          </a:p>
        </p:txBody>
      </p:sp>
    </p:spTree>
    <p:extLst>
      <p:ext uri="{BB962C8B-B14F-4D97-AF65-F5344CB8AC3E}">
        <p14:creationId xmlns:p14="http://schemas.microsoft.com/office/powerpoint/2010/main" val="1722732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Control panel</a:t>
            </a:r>
          </a:p>
        </p:txBody>
      </p:sp>
      <p:sp>
        <p:nvSpPr>
          <p:cNvPr id="3" name="Platshållare för innehåll 2"/>
          <p:cNvSpPr>
            <a:spLocks noGrp="1"/>
          </p:cNvSpPr>
          <p:nvPr>
            <p:ph idx="1"/>
          </p:nvPr>
        </p:nvSpPr>
        <p:spPr>
          <a:xfrm>
            <a:off x="609600" y="1600200"/>
            <a:ext cx="5918448" cy="4800600"/>
          </a:xfrm>
        </p:spPr>
        <p:txBody>
          <a:bodyPr/>
          <a:lstStyle/>
          <a:p>
            <a:r>
              <a:rPr lang="en-US"/>
              <a:t>Touch display in English or local language to control all or individual platform segments.
Individual segments can be retracted separately.</a:t>
            </a:r>
            <a:endParaRPr lang="sv-SE"/>
          </a:p>
        </p:txBody>
      </p:sp>
      <p:pic>
        <p:nvPicPr>
          <p:cNvPr id="4" name="Bildobjekt 3">
            <a:extLst>
              <a:ext uri="{FF2B5EF4-FFF2-40B4-BE49-F238E27FC236}">
                <a16:creationId xmlns:a16="http://schemas.microsoft.com/office/drawing/2014/main" id="{B192D2A7-0493-479D-8DDC-748D2803406B}"/>
              </a:ext>
            </a:extLst>
          </p:cNvPr>
          <p:cNvPicPr>
            <a:picLocks noChangeAspect="1"/>
          </p:cNvPicPr>
          <p:nvPr/>
        </p:nvPicPr>
        <p:blipFill>
          <a:blip r:embed="rId2"/>
          <a:stretch>
            <a:fillRect/>
          </a:stretch>
        </p:blipFill>
        <p:spPr>
          <a:xfrm>
            <a:off x="6640816" y="2852936"/>
            <a:ext cx="5327918" cy="3245743"/>
          </a:xfrm>
          <a:prstGeom prst="rect">
            <a:avLst/>
          </a:prstGeom>
        </p:spPr>
      </p:pic>
    </p:spTree>
    <p:extLst>
      <p:ext uri="{BB962C8B-B14F-4D97-AF65-F5344CB8AC3E}">
        <p14:creationId xmlns:p14="http://schemas.microsoft.com/office/powerpoint/2010/main" val="17880888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Kontrollpanel</a:t>
            </a:r>
          </a:p>
        </p:txBody>
      </p:sp>
      <p:sp>
        <p:nvSpPr>
          <p:cNvPr id="3" name="Platshållare för innehåll 2"/>
          <p:cNvSpPr>
            <a:spLocks noGrp="1"/>
          </p:cNvSpPr>
          <p:nvPr>
            <p:ph idx="1"/>
          </p:nvPr>
        </p:nvSpPr>
        <p:spPr>
          <a:xfrm>
            <a:off x="609600" y="1600200"/>
            <a:ext cx="6422504" cy="4800600"/>
          </a:xfrm>
        </p:spPr>
        <p:txBody>
          <a:bodyPr/>
          <a:lstStyle/>
          <a:p>
            <a:r>
              <a:rPr lang="en-US"/>
              <a:t>Touch display in English or local language to control all or individual platform segments. </a:t>
            </a:r>
          </a:p>
          <a:p>
            <a:r>
              <a:rPr lang="en-US"/>
              <a:t>All lifts are driven synchronized.</a:t>
            </a:r>
          </a:p>
          <a:p>
            <a:pPr lvl="1"/>
            <a:r>
              <a:rPr lang="en-US"/>
              <a:t>Possible to have a slight height difference between right and left side in order to handle different bus models.</a:t>
            </a:r>
          </a:p>
          <a:p>
            <a:r>
              <a:rPr lang="en-US"/>
              <a:t>All platforms can be extended synchronized and individual segments can be withdrawn separately</a:t>
            </a:r>
            <a:endParaRPr lang="sv-SE"/>
          </a:p>
          <a:p>
            <a:endParaRPr lang="sv-SE"/>
          </a:p>
        </p:txBody>
      </p:sp>
      <p:pic>
        <p:nvPicPr>
          <p:cNvPr id="6" name="Bildobjekt 5" descr="En bild som visar inomhus, skärm, sitter, olika&#10;&#10;Automatiskt genererad beskrivning">
            <a:extLst>
              <a:ext uri="{FF2B5EF4-FFF2-40B4-BE49-F238E27FC236}">
                <a16:creationId xmlns:a16="http://schemas.microsoft.com/office/drawing/2014/main" id="{A32224D6-1BDF-4820-8015-CD13BE38602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662" t="11550" b="14952"/>
          <a:stretch/>
        </p:blipFill>
        <p:spPr>
          <a:xfrm>
            <a:off x="7392144" y="1844824"/>
            <a:ext cx="4320480" cy="2607503"/>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8771388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a:t>Platform installation</a:t>
            </a:r>
          </a:p>
        </p:txBody>
      </p:sp>
      <p:sp>
        <p:nvSpPr>
          <p:cNvPr id="3" name="Platshållare för innehåll 2"/>
          <p:cNvSpPr>
            <a:spLocks noGrp="1"/>
          </p:cNvSpPr>
          <p:nvPr>
            <p:ph idx="1"/>
          </p:nvPr>
        </p:nvSpPr>
        <p:spPr>
          <a:xfrm>
            <a:off x="609600" y="1600200"/>
            <a:ext cx="4982344" cy="4800600"/>
          </a:xfrm>
        </p:spPr>
        <p:txBody>
          <a:bodyPr/>
          <a:lstStyle/>
          <a:p>
            <a:r>
              <a:rPr lang="en-US"/>
              <a:t>Comes complete, including stairs, guardrails, pillars to the floor 
4 pillars per side, in the center under each platform
Affixed with Chemical anchor bolts</a:t>
            </a:r>
          </a:p>
          <a:p>
            <a:r>
              <a:rPr lang="en-US"/>
              <a:t>Installation time approx. 1 week</a:t>
            </a:r>
            <a:endParaRPr lang="sv-SE"/>
          </a:p>
        </p:txBody>
      </p:sp>
      <p:pic>
        <p:nvPicPr>
          <p:cNvPr id="6" name="Bildobjekt 5" descr="En bild som visar inomhus, byggnad, tåg, metall&#10;&#10;Automatiskt genererad beskrivning">
            <a:extLst>
              <a:ext uri="{FF2B5EF4-FFF2-40B4-BE49-F238E27FC236}">
                <a16:creationId xmlns:a16="http://schemas.microsoft.com/office/drawing/2014/main" id="{119B95BC-A789-314A-99E5-925C44AF9B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201"/>
          <a:stretch/>
        </p:blipFill>
        <p:spPr>
          <a:xfrm>
            <a:off x="5873104" y="1368004"/>
            <a:ext cx="5335464" cy="4557656"/>
          </a:xfrm>
          <a:prstGeom prst="rect">
            <a:avLst/>
          </a:prstGeom>
        </p:spPr>
      </p:pic>
      <p:pic>
        <p:nvPicPr>
          <p:cNvPr id="7" name="Bildobjekt 6">
            <a:extLst>
              <a:ext uri="{FF2B5EF4-FFF2-40B4-BE49-F238E27FC236}">
                <a16:creationId xmlns:a16="http://schemas.microsoft.com/office/drawing/2014/main" id="{1BDCCBC3-4965-B743-8F60-06DAEC0559F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9000" contrast="7000"/>
                    </a14:imgEffect>
                  </a14:imgLayer>
                </a14:imgProps>
              </a:ext>
            </a:extLst>
          </a:blip>
          <a:stretch>
            <a:fillRect/>
          </a:stretch>
        </p:blipFill>
        <p:spPr>
          <a:xfrm>
            <a:off x="983432" y="3953824"/>
            <a:ext cx="3456384" cy="1964724"/>
          </a:xfrm>
          <a:prstGeom prst="rect">
            <a:avLst/>
          </a:prstGeom>
        </p:spPr>
      </p:pic>
    </p:spTree>
    <p:extLst>
      <p:ext uri="{BB962C8B-B14F-4D97-AF65-F5344CB8AC3E}">
        <p14:creationId xmlns:p14="http://schemas.microsoft.com/office/powerpoint/2010/main" val="23299777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a:t>Platform control</a:t>
            </a:r>
          </a:p>
        </p:txBody>
      </p:sp>
      <p:sp>
        <p:nvSpPr>
          <p:cNvPr id="3" name="Platshållare för innehåll 2"/>
          <p:cNvSpPr>
            <a:spLocks noGrp="1"/>
          </p:cNvSpPr>
          <p:nvPr>
            <p:ph idx="1"/>
          </p:nvPr>
        </p:nvSpPr>
        <p:spPr/>
        <p:txBody>
          <a:bodyPr/>
          <a:lstStyle/>
          <a:p>
            <a:r>
              <a:rPr lang="en-US"/>
              <a:t>One 0.11 kW AC motor of per segment.
Rack and pinion operation.
Sliding platform extension 200-600 mm (can be up to 800 mm).</a:t>
            </a:r>
          </a:p>
          <a:p>
            <a:pPr lvl="1"/>
            <a:r>
              <a:rPr lang="en-US"/>
              <a:t>200-400 mm recommended</a:t>
            </a:r>
            <a:endParaRPr lang="sv-SE"/>
          </a:p>
        </p:txBody>
      </p:sp>
      <p:pic>
        <p:nvPicPr>
          <p:cNvPr id="5" name="Bildobjekt 4"/>
          <p:cNvPicPr>
            <a:picLocks noChangeAspect="1"/>
          </p:cNvPicPr>
          <p:nvPr/>
        </p:nvPicPr>
        <p:blipFill>
          <a:blip r:embed="rId2"/>
          <a:stretch>
            <a:fillRect/>
          </a:stretch>
        </p:blipFill>
        <p:spPr>
          <a:xfrm>
            <a:off x="2927648" y="3374678"/>
            <a:ext cx="3960440" cy="2570812"/>
          </a:xfrm>
          <a:prstGeom prst="rect">
            <a:avLst/>
          </a:prstGeom>
        </p:spPr>
      </p:pic>
    </p:spTree>
    <p:extLst>
      <p:ext uri="{BB962C8B-B14F-4D97-AF65-F5344CB8AC3E}">
        <p14:creationId xmlns:p14="http://schemas.microsoft.com/office/powerpoint/2010/main" val="9321634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a:t>Safety gates at the end</a:t>
            </a:r>
          </a:p>
        </p:txBody>
      </p:sp>
      <p:sp>
        <p:nvSpPr>
          <p:cNvPr id="3" name="Platshållare för innehåll 2"/>
          <p:cNvSpPr>
            <a:spLocks noGrp="1"/>
          </p:cNvSpPr>
          <p:nvPr>
            <p:ph idx="1"/>
          </p:nvPr>
        </p:nvSpPr>
        <p:spPr>
          <a:xfrm>
            <a:off x="609600" y="1600200"/>
            <a:ext cx="5054352" cy="4800600"/>
          </a:xfrm>
        </p:spPr>
        <p:txBody>
          <a:bodyPr>
            <a:normAutofit/>
          </a:bodyPr>
          <a:lstStyle/>
          <a:p>
            <a:pPr lvl="0"/>
            <a:r>
              <a:rPr lang="en-US" sz="2400"/>
              <a:t>Aluminum swivel gate.
Electronically supervised.
Adjustable longitudinal, with crank or electrically</a:t>
            </a:r>
            <a:endParaRPr lang="sv-SE" sz="2400"/>
          </a:p>
        </p:txBody>
      </p:sp>
      <p:pic>
        <p:nvPicPr>
          <p:cNvPr id="5" name="Bildobjekt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9976" y="1484784"/>
            <a:ext cx="6048673" cy="4536505"/>
          </a:xfrm>
          <a:prstGeom prst="rect">
            <a:avLst/>
          </a:prstGeom>
        </p:spPr>
      </p:pic>
      <p:pic>
        <p:nvPicPr>
          <p:cNvPr id="4" name="Bildobjekt 3">
            <a:extLst>
              <a:ext uri="{FF2B5EF4-FFF2-40B4-BE49-F238E27FC236}">
                <a16:creationId xmlns:a16="http://schemas.microsoft.com/office/drawing/2014/main" id="{0E82E936-CB6E-4411-ACE8-DFD3A7008E19}"/>
              </a:ext>
            </a:extLst>
          </p:cNvPr>
          <p:cNvPicPr>
            <a:picLocks noChangeAspect="1"/>
          </p:cNvPicPr>
          <p:nvPr/>
        </p:nvPicPr>
        <p:blipFill>
          <a:blip r:embed="rId3"/>
          <a:stretch>
            <a:fillRect/>
          </a:stretch>
        </p:blipFill>
        <p:spPr>
          <a:xfrm>
            <a:off x="983432" y="3501008"/>
            <a:ext cx="3947926" cy="2485011"/>
          </a:xfrm>
          <a:prstGeom prst="rect">
            <a:avLst/>
          </a:prstGeom>
        </p:spPr>
      </p:pic>
    </p:spTree>
    <p:extLst>
      <p:ext uri="{BB962C8B-B14F-4D97-AF65-F5344CB8AC3E}">
        <p14:creationId xmlns:p14="http://schemas.microsoft.com/office/powerpoint/2010/main" val="3259667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85B0C61-06AF-4D4A-AFBD-230B50B8A872}"/>
              </a:ext>
            </a:extLst>
          </p:cNvPr>
          <p:cNvSpPr>
            <a:spLocks noGrp="1"/>
          </p:cNvSpPr>
          <p:nvPr>
            <p:ph type="title"/>
          </p:nvPr>
        </p:nvSpPr>
        <p:spPr/>
        <p:txBody>
          <a:bodyPr/>
          <a:lstStyle/>
          <a:p>
            <a:r>
              <a:rPr lang="en-GB"/>
              <a:t>Removable front bridge</a:t>
            </a:r>
          </a:p>
        </p:txBody>
      </p:sp>
      <p:sp>
        <p:nvSpPr>
          <p:cNvPr id="3" name="Platshållare för innehåll 2">
            <a:extLst>
              <a:ext uri="{FF2B5EF4-FFF2-40B4-BE49-F238E27FC236}">
                <a16:creationId xmlns:a16="http://schemas.microsoft.com/office/drawing/2014/main" id="{F5DBD279-469D-47F7-B7E4-A55C411333F3}"/>
              </a:ext>
            </a:extLst>
          </p:cNvPr>
          <p:cNvSpPr>
            <a:spLocks noGrp="1"/>
          </p:cNvSpPr>
          <p:nvPr>
            <p:ph idx="1"/>
          </p:nvPr>
        </p:nvSpPr>
        <p:spPr/>
        <p:txBody>
          <a:bodyPr/>
          <a:lstStyle/>
          <a:p>
            <a:r>
              <a:rPr lang="en-US"/>
              <a:t>For maintenance at the front of the vehicle (front window etc.) there is a removable front bridge, that can be laid on the front-end sides of the platforms by an over head crane</a:t>
            </a:r>
            <a:endParaRPr lang="sv-SE"/>
          </a:p>
        </p:txBody>
      </p:sp>
      <p:pic>
        <p:nvPicPr>
          <p:cNvPr id="4" name="Bildobjekt 3">
            <a:extLst>
              <a:ext uri="{FF2B5EF4-FFF2-40B4-BE49-F238E27FC236}">
                <a16:creationId xmlns:a16="http://schemas.microsoft.com/office/drawing/2014/main" id="{751DC7A1-CCC3-4772-B973-D267A48A5F81}"/>
              </a:ext>
            </a:extLst>
          </p:cNvPr>
          <p:cNvPicPr>
            <a:picLocks noChangeAspect="1"/>
          </p:cNvPicPr>
          <p:nvPr/>
        </p:nvPicPr>
        <p:blipFill>
          <a:blip r:embed="rId2"/>
          <a:stretch>
            <a:fillRect/>
          </a:stretch>
        </p:blipFill>
        <p:spPr>
          <a:xfrm>
            <a:off x="767408" y="2779144"/>
            <a:ext cx="4104456" cy="3360252"/>
          </a:xfrm>
          <a:prstGeom prst="rect">
            <a:avLst/>
          </a:prstGeom>
        </p:spPr>
      </p:pic>
      <p:pic>
        <p:nvPicPr>
          <p:cNvPr id="5" name="Bildobjekt 4">
            <a:extLst>
              <a:ext uri="{FF2B5EF4-FFF2-40B4-BE49-F238E27FC236}">
                <a16:creationId xmlns:a16="http://schemas.microsoft.com/office/drawing/2014/main" id="{A165AA6D-3EFD-4046-A077-412E0B0880AF}"/>
              </a:ext>
            </a:extLst>
          </p:cNvPr>
          <p:cNvPicPr>
            <a:picLocks noChangeAspect="1"/>
          </p:cNvPicPr>
          <p:nvPr/>
        </p:nvPicPr>
        <p:blipFill>
          <a:blip r:embed="rId3"/>
          <a:stretch>
            <a:fillRect/>
          </a:stretch>
        </p:blipFill>
        <p:spPr>
          <a:xfrm>
            <a:off x="5879976" y="2779144"/>
            <a:ext cx="5335464" cy="3061389"/>
          </a:xfrm>
          <a:prstGeom prst="rect">
            <a:avLst/>
          </a:prstGeom>
        </p:spPr>
      </p:pic>
    </p:spTree>
    <p:extLst>
      <p:ext uri="{BB962C8B-B14F-4D97-AF65-F5344CB8AC3E}">
        <p14:creationId xmlns:p14="http://schemas.microsoft.com/office/powerpoint/2010/main" val="4826168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a:t>Guardrails</a:t>
            </a:r>
          </a:p>
        </p:txBody>
      </p:sp>
      <p:sp>
        <p:nvSpPr>
          <p:cNvPr id="3" name="Platshållare för innehåll 2"/>
          <p:cNvSpPr>
            <a:spLocks noGrp="1"/>
          </p:cNvSpPr>
          <p:nvPr>
            <p:ph idx="1"/>
          </p:nvPr>
        </p:nvSpPr>
        <p:spPr>
          <a:xfrm>
            <a:off x="609600" y="1600200"/>
            <a:ext cx="4478288" cy="4800600"/>
          </a:xfrm>
        </p:spPr>
        <p:txBody>
          <a:bodyPr>
            <a:normAutofit/>
          </a:bodyPr>
          <a:lstStyle/>
          <a:p>
            <a:pPr lvl="0"/>
            <a:r>
              <a:rPr lang="en-US" sz="2400"/>
              <a:t>110 cm high guard rails with kick plate and safety net.</a:t>
            </a:r>
            <a:endParaRPr lang="sv-SE" sz="2400"/>
          </a:p>
        </p:txBody>
      </p:sp>
      <p:pic>
        <p:nvPicPr>
          <p:cNvPr id="5" name="Bildobjekt 4"/>
          <p:cNvPicPr>
            <a:picLocks noChangeAspect="1"/>
          </p:cNvPicPr>
          <p:nvPr/>
        </p:nvPicPr>
        <p:blipFill>
          <a:blip r:embed="rId2"/>
          <a:stretch>
            <a:fillRect/>
          </a:stretch>
        </p:blipFill>
        <p:spPr>
          <a:xfrm>
            <a:off x="5159896" y="1596814"/>
            <a:ext cx="6744653" cy="4377705"/>
          </a:xfrm>
          <a:prstGeom prst="rect">
            <a:avLst/>
          </a:prstGeom>
        </p:spPr>
      </p:pic>
    </p:spTree>
    <p:extLst>
      <p:ext uri="{BB962C8B-B14F-4D97-AF65-F5344CB8AC3E}">
        <p14:creationId xmlns:p14="http://schemas.microsoft.com/office/powerpoint/2010/main" val="28682714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err="1"/>
              <a:t>Traffic</a:t>
            </a:r>
            <a:r>
              <a:rPr lang="sv-SE"/>
              <a:t> </a:t>
            </a:r>
            <a:r>
              <a:rPr lang="sv-SE" err="1"/>
              <a:t>lights</a:t>
            </a:r>
            <a:r>
              <a:rPr lang="sv-SE"/>
              <a:t> at the end</a:t>
            </a:r>
          </a:p>
        </p:txBody>
      </p:sp>
      <p:sp>
        <p:nvSpPr>
          <p:cNvPr id="3" name="Platshållare för innehåll 2"/>
          <p:cNvSpPr>
            <a:spLocks noGrp="1"/>
          </p:cNvSpPr>
          <p:nvPr>
            <p:ph idx="1"/>
          </p:nvPr>
        </p:nvSpPr>
        <p:spPr>
          <a:xfrm>
            <a:off x="609600" y="1600200"/>
            <a:ext cx="5774432" cy="4800600"/>
          </a:xfrm>
        </p:spPr>
        <p:txBody>
          <a:bodyPr>
            <a:normAutofit/>
          </a:bodyPr>
          <a:lstStyle/>
          <a:p>
            <a:pPr lvl="0"/>
            <a:r>
              <a:rPr lang="sv-SE" sz="2400"/>
              <a:t>Green </a:t>
            </a:r>
            <a:r>
              <a:rPr lang="sv-SE" sz="2400" err="1"/>
              <a:t>light</a:t>
            </a:r>
            <a:r>
              <a:rPr lang="sv-SE" sz="2400"/>
              <a:t> shows </a:t>
            </a:r>
            <a:r>
              <a:rPr lang="sv-SE" sz="2400" err="1"/>
              <a:t>that</a:t>
            </a:r>
            <a:r>
              <a:rPr lang="sv-SE" sz="2400"/>
              <a:t> the </a:t>
            </a:r>
            <a:r>
              <a:rPr lang="sv-SE" sz="2400" err="1"/>
              <a:t>platforms</a:t>
            </a:r>
            <a:r>
              <a:rPr lang="sv-SE" sz="2400"/>
              <a:t> </a:t>
            </a:r>
            <a:r>
              <a:rPr lang="sv-SE" sz="2400" err="1"/>
              <a:t>are</a:t>
            </a:r>
            <a:r>
              <a:rPr lang="sv-SE" sz="2400"/>
              <a:t> </a:t>
            </a:r>
            <a:r>
              <a:rPr lang="sv-SE" sz="2400" err="1"/>
              <a:t>contracted</a:t>
            </a:r>
            <a:r>
              <a:rPr lang="sv-SE" sz="2400"/>
              <a:t> and </a:t>
            </a:r>
            <a:r>
              <a:rPr lang="sv-SE" sz="2400" err="1"/>
              <a:t>that</a:t>
            </a:r>
            <a:r>
              <a:rPr lang="sv-SE" sz="2400"/>
              <a:t> </a:t>
            </a:r>
            <a:r>
              <a:rPr lang="sv-SE" sz="2400" err="1"/>
              <a:t>it’s</a:t>
            </a:r>
            <a:r>
              <a:rPr lang="sv-SE" sz="2400"/>
              <a:t> </a:t>
            </a:r>
            <a:r>
              <a:rPr lang="sv-SE" sz="2400" err="1"/>
              <a:t>free</a:t>
            </a:r>
            <a:r>
              <a:rPr lang="sv-SE" sz="2400"/>
              <a:t> to drive bus in or </a:t>
            </a:r>
            <a:r>
              <a:rPr lang="sv-SE" sz="2400" err="1"/>
              <a:t>out</a:t>
            </a:r>
            <a:r>
              <a:rPr lang="sv-SE" sz="2400"/>
              <a:t>.</a:t>
            </a:r>
          </a:p>
          <a:p>
            <a:pPr lvl="0"/>
            <a:r>
              <a:rPr lang="sv-SE" sz="2400"/>
              <a:t>If the </a:t>
            </a:r>
            <a:r>
              <a:rPr lang="sv-SE" sz="2400" err="1"/>
              <a:t>platforms</a:t>
            </a:r>
            <a:r>
              <a:rPr lang="sv-SE" sz="2400"/>
              <a:t> </a:t>
            </a:r>
            <a:r>
              <a:rPr lang="sv-SE" sz="2400" err="1"/>
              <a:t>have</a:t>
            </a:r>
            <a:r>
              <a:rPr lang="sv-SE" sz="2400"/>
              <a:t> </a:t>
            </a:r>
            <a:r>
              <a:rPr lang="sv-SE" sz="2400" err="1"/>
              <a:t>adjustable</a:t>
            </a:r>
            <a:r>
              <a:rPr lang="sv-SE" sz="2400"/>
              <a:t> </a:t>
            </a:r>
            <a:r>
              <a:rPr lang="sv-SE" sz="2400" err="1"/>
              <a:t>height</a:t>
            </a:r>
            <a:r>
              <a:rPr lang="sv-SE" sz="2400"/>
              <a:t>, </a:t>
            </a:r>
            <a:r>
              <a:rPr lang="sv-SE" sz="2400" err="1"/>
              <a:t>each</a:t>
            </a:r>
            <a:r>
              <a:rPr lang="sv-SE" sz="2400"/>
              <a:t> pillar is </a:t>
            </a:r>
            <a:r>
              <a:rPr lang="sv-SE" sz="2400" err="1"/>
              <a:t>equipped</a:t>
            </a:r>
            <a:r>
              <a:rPr lang="sv-SE" sz="2400"/>
              <a:t> </a:t>
            </a:r>
            <a:r>
              <a:rPr lang="sv-SE" sz="2400" err="1"/>
              <a:t>with</a:t>
            </a:r>
            <a:r>
              <a:rPr lang="sv-SE" sz="2400"/>
              <a:t> at </a:t>
            </a:r>
            <a:r>
              <a:rPr lang="sv-SE" sz="2400" err="1"/>
              <a:t>blinking</a:t>
            </a:r>
            <a:r>
              <a:rPr lang="sv-SE" sz="2400"/>
              <a:t> </a:t>
            </a:r>
            <a:r>
              <a:rPr lang="sv-SE" sz="2400" err="1"/>
              <a:t>light</a:t>
            </a:r>
            <a:r>
              <a:rPr lang="sv-SE" sz="2400"/>
              <a:t> to </a:t>
            </a:r>
            <a:r>
              <a:rPr lang="sv-SE" sz="2400" err="1"/>
              <a:t>indicate</a:t>
            </a:r>
            <a:r>
              <a:rPr lang="sv-SE" sz="2400"/>
              <a:t> </a:t>
            </a:r>
            <a:r>
              <a:rPr lang="sv-SE" sz="2400" err="1"/>
              <a:t>movement</a:t>
            </a:r>
            <a:endParaRPr lang="sv-SE" sz="2400"/>
          </a:p>
        </p:txBody>
      </p:sp>
      <p:pic>
        <p:nvPicPr>
          <p:cNvPr id="6" name="Bildobjekt 5" descr="En bild som visar inomhus, sitter, kök, framsida&#10;&#10;Automatiskt genererad beskrivning">
            <a:extLst>
              <a:ext uri="{FF2B5EF4-FFF2-40B4-BE49-F238E27FC236}">
                <a16:creationId xmlns:a16="http://schemas.microsoft.com/office/drawing/2014/main" id="{50E76A5A-42C0-49B1-ACC1-E8FA7FA6CA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261836" y="1741968"/>
            <a:ext cx="4937787" cy="3703340"/>
          </a:xfrm>
          <a:prstGeom prst="rect">
            <a:avLst/>
          </a:prstGeom>
        </p:spPr>
      </p:pic>
    </p:spTree>
    <p:extLst>
      <p:ext uri="{BB962C8B-B14F-4D97-AF65-F5344CB8AC3E}">
        <p14:creationId xmlns:p14="http://schemas.microsoft.com/office/powerpoint/2010/main" val="21398880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95D1DD2-3C71-4050-B372-5840D90247E2}"/>
              </a:ext>
            </a:extLst>
          </p:cNvPr>
          <p:cNvSpPr>
            <a:spLocks noGrp="1"/>
          </p:cNvSpPr>
          <p:nvPr>
            <p:ph type="title"/>
          </p:nvPr>
        </p:nvSpPr>
        <p:spPr/>
        <p:txBody>
          <a:bodyPr/>
          <a:lstStyle/>
          <a:p>
            <a:r>
              <a:rPr lang="en-GB"/>
              <a:t>Lamps under the platforms</a:t>
            </a:r>
          </a:p>
        </p:txBody>
      </p:sp>
      <p:sp>
        <p:nvSpPr>
          <p:cNvPr id="3" name="Platshållare för innehåll 2">
            <a:extLst>
              <a:ext uri="{FF2B5EF4-FFF2-40B4-BE49-F238E27FC236}">
                <a16:creationId xmlns:a16="http://schemas.microsoft.com/office/drawing/2014/main" id="{724B980F-CFDE-4ABF-AFD2-ECA7C08EFBAE}"/>
              </a:ext>
            </a:extLst>
          </p:cNvPr>
          <p:cNvSpPr>
            <a:spLocks noGrp="1"/>
          </p:cNvSpPr>
          <p:nvPr>
            <p:ph idx="1"/>
          </p:nvPr>
        </p:nvSpPr>
        <p:spPr/>
        <p:txBody>
          <a:bodyPr/>
          <a:lstStyle/>
          <a:p>
            <a:r>
              <a:rPr lang="en-GB"/>
              <a:t>Built in LED lamps under the platforms provides good working light underneath </a:t>
            </a:r>
          </a:p>
          <a:p>
            <a:endParaRPr lang="en-GB"/>
          </a:p>
        </p:txBody>
      </p:sp>
      <p:pic>
        <p:nvPicPr>
          <p:cNvPr id="7" name="Platshållare för innehåll 3">
            <a:extLst>
              <a:ext uri="{FF2B5EF4-FFF2-40B4-BE49-F238E27FC236}">
                <a16:creationId xmlns:a16="http://schemas.microsoft.com/office/drawing/2014/main" id="{B1BD124B-E4C5-4665-BDAE-6BC21708F1D2}"/>
              </a:ext>
            </a:extLst>
          </p:cNvPr>
          <p:cNvPicPr>
            <a:picLocks noChangeAspect="1"/>
          </p:cNvPicPr>
          <p:nvPr/>
        </p:nvPicPr>
        <p:blipFill>
          <a:blip r:embed="rId2"/>
          <a:stretch>
            <a:fillRect/>
          </a:stretch>
        </p:blipFill>
        <p:spPr>
          <a:xfrm>
            <a:off x="2279576" y="2564904"/>
            <a:ext cx="3109050" cy="2843500"/>
          </a:xfrm>
          <a:prstGeom prst="rect">
            <a:avLst/>
          </a:prstGeom>
        </p:spPr>
      </p:pic>
      <p:pic>
        <p:nvPicPr>
          <p:cNvPr id="1026" name="Picture 2" descr="Bildresultat för mS oleveon 36">
            <a:extLst>
              <a:ext uri="{FF2B5EF4-FFF2-40B4-BE49-F238E27FC236}">
                <a16:creationId xmlns:a16="http://schemas.microsoft.com/office/drawing/2014/main" id="{D32B81AE-43DC-4932-A18B-1CA770533F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6040" y="2420888"/>
            <a:ext cx="3109050" cy="3109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88276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a:t>Other</a:t>
            </a:r>
          </a:p>
        </p:txBody>
      </p:sp>
      <p:sp>
        <p:nvSpPr>
          <p:cNvPr id="3" name="Platshållare för innehåll 2"/>
          <p:cNvSpPr>
            <a:spLocks noGrp="1"/>
          </p:cNvSpPr>
          <p:nvPr>
            <p:ph idx="1"/>
          </p:nvPr>
        </p:nvSpPr>
        <p:spPr/>
        <p:txBody>
          <a:bodyPr>
            <a:normAutofit fontScale="92500" lnSpcReduction="20000"/>
          </a:bodyPr>
          <a:lstStyle/>
          <a:p>
            <a:pPr lvl="0"/>
            <a:r>
              <a:rPr lang="en-US" sz="2400"/>
              <a:t>Max 5 people on the platform at the same time</a:t>
            </a:r>
          </a:p>
          <a:p>
            <a:pPr lvl="0"/>
            <a:r>
              <a:rPr lang="en-US" sz="2400"/>
              <a:t>Can be delivered in any RAL color.</a:t>
            </a:r>
          </a:p>
          <a:p>
            <a:pPr lvl="0"/>
            <a:r>
              <a:rPr lang="en-US" sz="2400"/>
              <a:t>CE marked according to ISO 14122 (requirements for safe access to machinery) and Machinery Directive 2006/42 EC.</a:t>
            </a:r>
          </a:p>
          <a:p>
            <a:pPr lvl="0"/>
            <a:r>
              <a:rPr lang="en-US" sz="2400"/>
              <a:t>Requires 40A fuse for adjustable height, 10A for fixed</a:t>
            </a:r>
          </a:p>
          <a:p>
            <a:pPr lvl="0"/>
            <a:r>
              <a:rPr lang="en-US" sz="2400"/>
              <a:t>Shipping, installation, training and documentation is included.</a:t>
            </a:r>
          </a:p>
          <a:p>
            <a:pPr lvl="0"/>
            <a:r>
              <a:rPr lang="en-US" sz="2400"/>
              <a:t>Installation time is about 1-2 weeks.</a:t>
            </a:r>
          </a:p>
          <a:p>
            <a:pPr lvl="0"/>
            <a:r>
              <a:rPr lang="en-US" sz="2400"/>
              <a:t>Delivery time about 4-6 months</a:t>
            </a:r>
          </a:p>
          <a:p>
            <a:pPr lvl="0"/>
            <a:r>
              <a:rPr lang="en-US" sz="2400"/>
              <a:t>Swedish references:</a:t>
            </a:r>
          </a:p>
          <a:p>
            <a:pPr lvl="1"/>
            <a:r>
              <a:rPr lang="en-US" sz="2200" err="1"/>
              <a:t>Brixly</a:t>
            </a:r>
            <a:r>
              <a:rPr lang="en-US" sz="2200"/>
              <a:t> Jönköping</a:t>
            </a:r>
          </a:p>
          <a:p>
            <a:pPr lvl="1"/>
            <a:r>
              <a:rPr lang="en-US" sz="2200" err="1"/>
              <a:t>Skellefteå</a:t>
            </a:r>
            <a:r>
              <a:rPr lang="en-US" sz="2200"/>
              <a:t> Bus</a:t>
            </a:r>
          </a:p>
          <a:p>
            <a:pPr lvl="1"/>
            <a:r>
              <a:rPr lang="en-US" sz="2200"/>
              <a:t>Jernhusen, Sävenäs, Gothenburg</a:t>
            </a:r>
          </a:p>
          <a:p>
            <a:pPr lvl="1"/>
            <a:r>
              <a:rPr lang="sv-SE" sz="2200" err="1"/>
              <a:t>Mälab</a:t>
            </a:r>
            <a:r>
              <a:rPr lang="sv-SE" sz="2200"/>
              <a:t>, Eskilstuna</a:t>
            </a:r>
          </a:p>
          <a:p>
            <a:pPr lvl="1"/>
            <a:r>
              <a:rPr lang="en-US" sz="2200"/>
              <a:t>BS Verkstäder, </a:t>
            </a:r>
            <a:r>
              <a:rPr lang="en-US" sz="2200" err="1"/>
              <a:t>Falköping</a:t>
            </a:r>
            <a:r>
              <a:rPr lang="en-US" sz="2200"/>
              <a:t> </a:t>
            </a:r>
          </a:p>
        </p:txBody>
      </p:sp>
    </p:spTree>
    <p:extLst>
      <p:ext uri="{BB962C8B-B14F-4D97-AF65-F5344CB8AC3E}">
        <p14:creationId xmlns:p14="http://schemas.microsoft.com/office/powerpoint/2010/main" val="841573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F610991-BCD5-42BA-91C3-0877D3F1EBF5}"/>
              </a:ext>
            </a:extLst>
          </p:cNvPr>
          <p:cNvSpPr>
            <a:spLocks noGrp="1"/>
          </p:cNvSpPr>
          <p:nvPr>
            <p:ph type="title"/>
          </p:nvPr>
        </p:nvSpPr>
        <p:spPr/>
        <p:txBody>
          <a:bodyPr/>
          <a:lstStyle/>
          <a:p>
            <a:r>
              <a:rPr lang="en-US"/>
              <a:t>New buses with equipment on the roof</a:t>
            </a:r>
            <a:endParaRPr lang="sv-SE"/>
          </a:p>
        </p:txBody>
      </p:sp>
      <p:pic>
        <p:nvPicPr>
          <p:cNvPr id="8" name="Bildobjekt 7">
            <a:extLst>
              <a:ext uri="{FF2B5EF4-FFF2-40B4-BE49-F238E27FC236}">
                <a16:creationId xmlns:a16="http://schemas.microsoft.com/office/drawing/2014/main" id="{7CCA41FA-45B8-4016-B78F-8C0F5BC74A58}"/>
              </a:ext>
            </a:extLst>
          </p:cNvPr>
          <p:cNvPicPr>
            <a:picLocks noChangeAspect="1"/>
          </p:cNvPicPr>
          <p:nvPr/>
        </p:nvPicPr>
        <p:blipFill>
          <a:blip r:embed="rId2"/>
          <a:stretch>
            <a:fillRect/>
          </a:stretch>
        </p:blipFill>
        <p:spPr>
          <a:xfrm>
            <a:off x="288271" y="1404015"/>
            <a:ext cx="3468243" cy="2310732"/>
          </a:xfrm>
          <a:prstGeom prst="rect">
            <a:avLst/>
          </a:prstGeom>
        </p:spPr>
      </p:pic>
      <p:pic>
        <p:nvPicPr>
          <p:cNvPr id="12" name="Platshållare för innehåll 11">
            <a:extLst>
              <a:ext uri="{FF2B5EF4-FFF2-40B4-BE49-F238E27FC236}">
                <a16:creationId xmlns:a16="http://schemas.microsoft.com/office/drawing/2014/main" id="{344E5F67-0CBF-471C-86D0-1DB34B017A39}"/>
              </a:ext>
            </a:extLst>
          </p:cNvPr>
          <p:cNvPicPr>
            <a:picLocks noGrp="1" noChangeAspect="1"/>
          </p:cNvPicPr>
          <p:nvPr>
            <p:ph idx="1"/>
          </p:nvPr>
        </p:nvPicPr>
        <p:blipFill>
          <a:blip r:embed="rId3"/>
          <a:stretch>
            <a:fillRect/>
          </a:stretch>
        </p:blipFill>
        <p:spPr>
          <a:xfrm>
            <a:off x="8155814" y="1417638"/>
            <a:ext cx="3747915" cy="2297109"/>
          </a:xfrm>
          <a:prstGeom prst="rect">
            <a:avLst/>
          </a:prstGeom>
        </p:spPr>
      </p:pic>
      <p:pic>
        <p:nvPicPr>
          <p:cNvPr id="13" name="Bildobjekt 12">
            <a:extLst>
              <a:ext uri="{FF2B5EF4-FFF2-40B4-BE49-F238E27FC236}">
                <a16:creationId xmlns:a16="http://schemas.microsoft.com/office/drawing/2014/main" id="{24EBD3AD-7715-4AA6-B046-9BF5EA0424AA}"/>
              </a:ext>
            </a:extLst>
          </p:cNvPr>
          <p:cNvPicPr>
            <a:picLocks noChangeAspect="1"/>
          </p:cNvPicPr>
          <p:nvPr/>
        </p:nvPicPr>
        <p:blipFill>
          <a:blip r:embed="rId4"/>
          <a:stretch>
            <a:fillRect/>
          </a:stretch>
        </p:blipFill>
        <p:spPr>
          <a:xfrm>
            <a:off x="278877" y="3869730"/>
            <a:ext cx="3487032" cy="2250078"/>
          </a:xfrm>
          <a:prstGeom prst="rect">
            <a:avLst/>
          </a:prstGeom>
        </p:spPr>
      </p:pic>
      <p:pic>
        <p:nvPicPr>
          <p:cNvPr id="4" name="Bildobjekt 3">
            <a:extLst>
              <a:ext uri="{FF2B5EF4-FFF2-40B4-BE49-F238E27FC236}">
                <a16:creationId xmlns:a16="http://schemas.microsoft.com/office/drawing/2014/main" id="{2BB52DEF-DDA5-4E09-921B-49A6FAF6A5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3281" y="3869730"/>
            <a:ext cx="3937898" cy="2215068"/>
          </a:xfrm>
          <a:prstGeom prst="rect">
            <a:avLst/>
          </a:prstGeom>
        </p:spPr>
      </p:pic>
      <p:pic>
        <p:nvPicPr>
          <p:cNvPr id="1028" name="Picture 4" descr="ChauffÃ¶ren kÃ¶r inte lÃ¤ngre fÃ¶r SkÃ¥netrafiken â men det beror inte pÃ¥ de nedlÃ¥tande tillmÃ¤len han ska ha anvÃ¤nt. Bild: Karl-Johan HjertstrÃ¶m/CC BY 3.0">
            <a:extLst>
              <a:ext uri="{FF2B5EF4-FFF2-40B4-BE49-F238E27FC236}">
                <a16:creationId xmlns:a16="http://schemas.microsoft.com/office/drawing/2014/main" id="{F883F3CF-D883-45FD-A0E6-5A7676E2DC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64217" y="3878291"/>
            <a:ext cx="3530412" cy="220650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ildresultat fÃ¶r elbuss">
            <a:extLst>
              <a:ext uri="{FF2B5EF4-FFF2-40B4-BE49-F238E27FC236}">
                <a16:creationId xmlns:a16="http://schemas.microsoft.com/office/drawing/2014/main" id="{D389BC05-7AF2-4379-A316-F844752D19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83281" y="1417638"/>
            <a:ext cx="381000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14758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ildresultat fÃ¶r elbuss">
            <a:extLst>
              <a:ext uri="{FF2B5EF4-FFF2-40B4-BE49-F238E27FC236}">
                <a16:creationId xmlns:a16="http://schemas.microsoft.com/office/drawing/2014/main" id="{437907C5-039A-44B4-B503-B35EBE9BAE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7116" y="896841"/>
            <a:ext cx="4176466" cy="2353472"/>
          </a:xfrm>
          <a:prstGeom prst="rect">
            <a:avLst/>
          </a:prstGeom>
          <a:noFill/>
          <a:extLst>
            <a:ext uri="{909E8E84-426E-40DD-AFC4-6F175D3DCCD1}">
              <a14:hiddenFill xmlns:a14="http://schemas.microsoft.com/office/drawing/2010/main">
                <a:solidFill>
                  <a:srgbClr val="FFFFFF"/>
                </a:solidFill>
              </a14:hiddenFill>
            </a:ext>
          </a:extLst>
        </p:spPr>
      </p:pic>
      <p:sp>
        <p:nvSpPr>
          <p:cNvPr id="2" name="Rubrik 1">
            <a:extLst>
              <a:ext uri="{FF2B5EF4-FFF2-40B4-BE49-F238E27FC236}">
                <a16:creationId xmlns:a16="http://schemas.microsoft.com/office/drawing/2014/main" id="{FF610991-BCD5-42BA-91C3-0877D3F1EBF5}"/>
              </a:ext>
            </a:extLst>
          </p:cNvPr>
          <p:cNvSpPr>
            <a:spLocks noGrp="1"/>
          </p:cNvSpPr>
          <p:nvPr>
            <p:ph type="title"/>
          </p:nvPr>
        </p:nvSpPr>
        <p:spPr>
          <a:xfrm>
            <a:off x="609600" y="274638"/>
            <a:ext cx="11391056" cy="1143000"/>
          </a:xfrm>
        </p:spPr>
        <p:txBody>
          <a:bodyPr/>
          <a:lstStyle/>
          <a:p>
            <a:r>
              <a:rPr lang="en-US"/>
              <a:t>Example of roof equipment on an electric bus</a:t>
            </a:r>
            <a:endParaRPr lang="sv-SE"/>
          </a:p>
        </p:txBody>
      </p:sp>
      <p:pic>
        <p:nvPicPr>
          <p:cNvPr id="4" name="Bildobjekt 3" descr="En bild som visar inomhus, gul, golv&#10;&#10;Automatiskt genererad beskrivning">
            <a:extLst>
              <a:ext uri="{FF2B5EF4-FFF2-40B4-BE49-F238E27FC236}">
                <a16:creationId xmlns:a16="http://schemas.microsoft.com/office/drawing/2014/main" id="{101AC200-61DC-4753-B2B6-E855942DD7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823"/>
          <a:stretch/>
        </p:blipFill>
        <p:spPr>
          <a:xfrm rot="5400000">
            <a:off x="7233200" y="1349913"/>
            <a:ext cx="4582241" cy="4696402"/>
          </a:xfrm>
          <a:prstGeom prst="rect">
            <a:avLst/>
          </a:prstGeom>
        </p:spPr>
      </p:pic>
      <p:pic>
        <p:nvPicPr>
          <p:cNvPr id="9" name="Bildobjekt 8" descr="En bild som visar inomhus&#10;&#10;Automatiskt genererad beskrivning">
            <a:extLst>
              <a:ext uri="{FF2B5EF4-FFF2-40B4-BE49-F238E27FC236}">
                <a16:creationId xmlns:a16="http://schemas.microsoft.com/office/drawing/2014/main" id="{2A4753F5-7335-4E9A-BFC0-047C33EA2C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1704" y="3410965"/>
            <a:ext cx="3400258" cy="2550194"/>
          </a:xfrm>
          <a:prstGeom prst="rect">
            <a:avLst/>
          </a:prstGeom>
        </p:spPr>
      </p:pic>
      <p:pic>
        <p:nvPicPr>
          <p:cNvPr id="11" name="Bildobjekt 10" descr="En bild som visar inomhus, objekt&#10;&#10;Automatiskt genererad beskrivning">
            <a:extLst>
              <a:ext uri="{FF2B5EF4-FFF2-40B4-BE49-F238E27FC236}">
                <a16:creationId xmlns:a16="http://schemas.microsoft.com/office/drawing/2014/main" id="{9659D777-80D1-44A6-A4F5-DADC7F0F86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372" t="-3586" r="14239" b="3586"/>
          <a:stretch/>
        </p:blipFill>
        <p:spPr>
          <a:xfrm rot="5400000">
            <a:off x="679526" y="3418618"/>
            <a:ext cx="2532159" cy="2552923"/>
          </a:xfrm>
          <a:prstGeom prst="rect">
            <a:avLst/>
          </a:prstGeom>
        </p:spPr>
      </p:pic>
    </p:spTree>
    <p:extLst>
      <p:ext uri="{BB962C8B-B14F-4D97-AF65-F5344CB8AC3E}">
        <p14:creationId xmlns:p14="http://schemas.microsoft.com/office/powerpoint/2010/main" val="5327250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4837F95-A20A-4B15-A22E-0DCC64E00287}"/>
              </a:ext>
            </a:extLst>
          </p:cNvPr>
          <p:cNvSpPr>
            <a:spLocks noGrp="1"/>
          </p:cNvSpPr>
          <p:nvPr>
            <p:ph type="title"/>
          </p:nvPr>
        </p:nvSpPr>
        <p:spPr/>
        <p:txBody>
          <a:bodyPr/>
          <a:lstStyle/>
          <a:p>
            <a:r>
              <a:rPr lang="en-US"/>
              <a:t>Work at height</a:t>
            </a:r>
          </a:p>
        </p:txBody>
      </p:sp>
      <p:sp>
        <p:nvSpPr>
          <p:cNvPr id="3" name="Platshållare för innehåll 2">
            <a:extLst>
              <a:ext uri="{FF2B5EF4-FFF2-40B4-BE49-F238E27FC236}">
                <a16:creationId xmlns:a16="http://schemas.microsoft.com/office/drawing/2014/main" id="{703882EE-5C47-42DA-98DA-6762C140A002}"/>
              </a:ext>
            </a:extLst>
          </p:cNvPr>
          <p:cNvSpPr>
            <a:spLocks noGrp="1"/>
          </p:cNvSpPr>
          <p:nvPr>
            <p:ph idx="1"/>
          </p:nvPr>
        </p:nvSpPr>
        <p:spPr/>
        <p:txBody>
          <a:bodyPr/>
          <a:lstStyle/>
          <a:p>
            <a:r>
              <a:rPr lang="en-US"/>
              <a:t>One of the most common and serious types of workplace accidents is work at height
Fixed fall protection better than personal</a:t>
            </a:r>
            <a:br>
              <a:rPr lang="en-US"/>
            </a:br>
            <a:endParaRPr lang="sv-SE"/>
          </a:p>
          <a:p>
            <a:endParaRPr lang="sv-SE"/>
          </a:p>
          <a:p>
            <a:endParaRPr lang="sv-SE"/>
          </a:p>
          <a:p>
            <a:endParaRPr lang="sv-SE"/>
          </a:p>
          <a:p>
            <a:r>
              <a:rPr lang="en-US"/>
              <a:t>The Swedish Work Environment Authority (</a:t>
            </a:r>
            <a:r>
              <a:rPr lang="en-US" err="1"/>
              <a:t>Arbetsmiljöverket</a:t>
            </a:r>
            <a:r>
              <a:rPr lang="en-US"/>
              <a:t>) states:</a:t>
            </a:r>
          </a:p>
          <a:p>
            <a:pPr marL="114300" indent="0">
              <a:buNone/>
            </a:pPr>
            <a:r>
              <a:rPr lang="en-US">
                <a:latin typeface="Times New Roman" panose="02020603050405020304" pitchFamily="18" charset="0"/>
                <a:cs typeface="Times New Roman" panose="02020603050405020304" pitchFamily="18" charset="0"/>
              </a:rPr>
              <a:t>“Personal protective equipment can only be used in exceptional cases where collective protection is not possible to use, or where the time to get these devices in place takes significantly longer than it takes to carry out the work task in question.”
</a:t>
            </a:r>
            <a:endParaRPr lang="sv-SE"/>
          </a:p>
        </p:txBody>
      </p:sp>
      <p:pic>
        <p:nvPicPr>
          <p:cNvPr id="4" name="Bildobjekt 3">
            <a:extLst>
              <a:ext uri="{FF2B5EF4-FFF2-40B4-BE49-F238E27FC236}">
                <a16:creationId xmlns:a16="http://schemas.microsoft.com/office/drawing/2014/main" id="{56223D90-2A31-4A0B-866C-23CC5C913F8C}"/>
              </a:ext>
            </a:extLst>
          </p:cNvPr>
          <p:cNvPicPr>
            <a:picLocks noChangeAspect="1"/>
          </p:cNvPicPr>
          <p:nvPr/>
        </p:nvPicPr>
        <p:blipFill>
          <a:blip r:embed="rId2"/>
          <a:stretch>
            <a:fillRect/>
          </a:stretch>
        </p:blipFill>
        <p:spPr>
          <a:xfrm>
            <a:off x="2207569" y="3068961"/>
            <a:ext cx="2505075" cy="1228725"/>
          </a:xfrm>
          <a:prstGeom prst="rect">
            <a:avLst/>
          </a:prstGeom>
        </p:spPr>
      </p:pic>
    </p:spTree>
    <p:extLst>
      <p:ext uri="{BB962C8B-B14F-4D97-AF65-F5344CB8AC3E}">
        <p14:creationId xmlns:p14="http://schemas.microsoft.com/office/powerpoint/2010/main" val="14607671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a:t>Safe work on the roof of the vehicle</a:t>
            </a:r>
            <a:endParaRPr lang="sv-SE"/>
          </a:p>
        </p:txBody>
      </p:sp>
      <p:sp>
        <p:nvSpPr>
          <p:cNvPr id="5" name="Platshållare för innehåll 2">
            <a:extLst>
              <a:ext uri="{FF2B5EF4-FFF2-40B4-BE49-F238E27FC236}">
                <a16:creationId xmlns:a16="http://schemas.microsoft.com/office/drawing/2014/main" id="{92CB065E-D327-4F1C-85DB-1F93186E1565}"/>
              </a:ext>
            </a:extLst>
          </p:cNvPr>
          <p:cNvSpPr txBox="1">
            <a:spLocks/>
          </p:cNvSpPr>
          <p:nvPr/>
        </p:nvSpPr>
        <p:spPr>
          <a:xfrm>
            <a:off x="609600" y="1600200"/>
            <a:ext cx="5126360" cy="4133056"/>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Tahoma" pitchFamily="34" charset="0"/>
                <a:ea typeface="Tahoma" pitchFamily="34" charset="0"/>
                <a:cs typeface="Tahoma" pitchFamily="34" charset="0"/>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Tahoma" pitchFamily="34" charset="0"/>
                <a:ea typeface="Tahoma" pitchFamily="34" charset="0"/>
                <a:cs typeface="Tahoma" pitchFamily="34" charset="0"/>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Tahoma" pitchFamily="34" charset="0"/>
                <a:ea typeface="Tahoma" pitchFamily="34" charset="0"/>
                <a:cs typeface="Tahoma" pitchFamily="34" charset="0"/>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Tahoma" pitchFamily="34" charset="0"/>
                <a:ea typeface="Tahoma" pitchFamily="34" charset="0"/>
                <a:cs typeface="Tahoma"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Tahoma" pitchFamily="34" charset="0"/>
                <a:ea typeface="Tahoma" pitchFamily="34" charset="0"/>
                <a:cs typeface="Tahoma"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a:t>Extendible roof platforms are common within the railway industry where the trains have had lots of components on the roof for a long time.</a:t>
            </a:r>
          </a:p>
          <a:p>
            <a:r>
              <a:rPr lang="en-US"/>
              <a:t>The same technology works for busses</a:t>
            </a:r>
          </a:p>
          <a:p>
            <a:r>
              <a:rPr lang="en-US"/>
              <a:t>Pfaff and Dendro Lift has a lot of experience from large installations around the world </a:t>
            </a:r>
          </a:p>
        </p:txBody>
      </p:sp>
      <p:pic>
        <p:nvPicPr>
          <p:cNvPr id="7" name="Platshållare för innehåll 7" descr="En bild som visar inomhus, byggnad, bil, vit&#10;&#10;Automatiskt genererad beskrivning">
            <a:extLst>
              <a:ext uri="{FF2B5EF4-FFF2-40B4-BE49-F238E27FC236}">
                <a16:creationId xmlns:a16="http://schemas.microsoft.com/office/drawing/2014/main" id="{0D46F99A-B7C2-5443-BB6E-75DC5E8AC8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21760" y="1506488"/>
            <a:ext cx="5760640" cy="4320480"/>
          </a:xfrm>
          <a:prstGeom prst="rect">
            <a:avLst/>
          </a:prstGeom>
        </p:spPr>
      </p:pic>
    </p:spTree>
    <p:extLst>
      <p:ext uri="{BB962C8B-B14F-4D97-AF65-F5344CB8AC3E}">
        <p14:creationId xmlns:p14="http://schemas.microsoft.com/office/powerpoint/2010/main" val="27589020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48080C8-231C-4233-91A6-BB2223C5B5D7}"/>
              </a:ext>
            </a:extLst>
          </p:cNvPr>
          <p:cNvSpPr>
            <a:spLocks noGrp="1"/>
          </p:cNvSpPr>
          <p:nvPr>
            <p:ph type="title"/>
          </p:nvPr>
        </p:nvSpPr>
        <p:spPr/>
        <p:txBody>
          <a:bodyPr/>
          <a:lstStyle/>
          <a:p>
            <a:r>
              <a:rPr lang="sv-SE" err="1"/>
              <a:t>Roof</a:t>
            </a:r>
            <a:r>
              <a:rPr lang="sv-SE"/>
              <a:t> </a:t>
            </a:r>
            <a:r>
              <a:rPr lang="sv-SE" err="1"/>
              <a:t>platform</a:t>
            </a:r>
            <a:r>
              <a:rPr lang="sv-SE"/>
              <a:t> for </a:t>
            </a:r>
            <a:r>
              <a:rPr lang="sv-SE" err="1"/>
              <a:t>busses</a:t>
            </a:r>
            <a:endParaRPr lang="en-US"/>
          </a:p>
        </p:txBody>
      </p:sp>
      <p:pic>
        <p:nvPicPr>
          <p:cNvPr id="4" name="Bildobjekt 3">
            <a:extLst>
              <a:ext uri="{FF2B5EF4-FFF2-40B4-BE49-F238E27FC236}">
                <a16:creationId xmlns:a16="http://schemas.microsoft.com/office/drawing/2014/main" id="{792CF5C3-07D9-4CE3-8D5A-50755495E655}"/>
              </a:ext>
            </a:extLst>
          </p:cNvPr>
          <p:cNvPicPr>
            <a:picLocks noChangeAspect="1"/>
          </p:cNvPicPr>
          <p:nvPr/>
        </p:nvPicPr>
        <p:blipFill>
          <a:blip r:embed="rId2"/>
          <a:stretch>
            <a:fillRect/>
          </a:stretch>
        </p:blipFill>
        <p:spPr>
          <a:xfrm>
            <a:off x="6600056" y="4149080"/>
            <a:ext cx="4730197" cy="1828800"/>
          </a:xfrm>
          <a:prstGeom prst="rect">
            <a:avLst/>
          </a:prstGeom>
        </p:spPr>
      </p:pic>
      <p:sp>
        <p:nvSpPr>
          <p:cNvPr id="5" name="Platshållare för innehåll 2">
            <a:extLst>
              <a:ext uri="{FF2B5EF4-FFF2-40B4-BE49-F238E27FC236}">
                <a16:creationId xmlns:a16="http://schemas.microsoft.com/office/drawing/2014/main" id="{F3F5CB63-E3EF-4143-B980-A5BA9A041C20}"/>
              </a:ext>
            </a:extLst>
          </p:cNvPr>
          <p:cNvSpPr txBox="1">
            <a:spLocks/>
          </p:cNvSpPr>
          <p:nvPr/>
        </p:nvSpPr>
        <p:spPr>
          <a:xfrm>
            <a:off x="609600" y="1600200"/>
            <a:ext cx="9662864" cy="3124944"/>
          </a:xfrm>
          <a:prstGeom prst="rect">
            <a:avLst/>
          </a:prstGeom>
        </p:spPr>
        <p:txBody>
          <a:bodyPr vert="horz" lIns="91440" tIns="45720" rIns="91440" bIns="45720" rtlCol="0">
            <a:normAutofit lnSpcReduction="10000"/>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Tahoma" pitchFamily="34" charset="0"/>
                <a:ea typeface="Tahoma" pitchFamily="34" charset="0"/>
                <a:cs typeface="Tahoma" pitchFamily="34" charset="0"/>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Tahoma" pitchFamily="34" charset="0"/>
                <a:ea typeface="Tahoma" pitchFamily="34" charset="0"/>
                <a:cs typeface="Tahoma" pitchFamily="34" charset="0"/>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Tahoma" pitchFamily="34" charset="0"/>
                <a:ea typeface="Tahoma" pitchFamily="34" charset="0"/>
                <a:cs typeface="Tahoma" pitchFamily="34" charset="0"/>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Tahoma" pitchFamily="34" charset="0"/>
                <a:ea typeface="Tahoma" pitchFamily="34" charset="0"/>
                <a:cs typeface="Tahoma"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Tahoma" pitchFamily="34" charset="0"/>
                <a:ea typeface="Tahoma" pitchFamily="34" charset="0"/>
                <a:cs typeface="Tahoma"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sv-SE" err="1"/>
              <a:t>Available</a:t>
            </a:r>
            <a:r>
              <a:rPr lang="sv-SE"/>
              <a:t> </a:t>
            </a:r>
            <a:r>
              <a:rPr lang="sv-SE" err="1"/>
              <a:t>with</a:t>
            </a:r>
            <a:r>
              <a:rPr lang="sv-SE"/>
              <a:t> </a:t>
            </a:r>
            <a:r>
              <a:rPr lang="sv-SE" err="1"/>
              <a:t>both</a:t>
            </a:r>
            <a:r>
              <a:rPr lang="sv-SE"/>
              <a:t> </a:t>
            </a:r>
            <a:r>
              <a:rPr lang="sv-SE" err="1"/>
              <a:t>fixed</a:t>
            </a:r>
            <a:r>
              <a:rPr lang="sv-SE"/>
              <a:t> and flexible </a:t>
            </a:r>
            <a:r>
              <a:rPr lang="sv-SE" err="1"/>
              <a:t>height</a:t>
            </a:r>
            <a:endParaRPr lang="sv-SE"/>
          </a:p>
          <a:p>
            <a:pPr lvl="1"/>
            <a:r>
              <a:rPr lang="sv-SE" err="1"/>
              <a:t>Can</a:t>
            </a:r>
            <a:r>
              <a:rPr lang="sv-SE"/>
              <a:t> be </a:t>
            </a:r>
            <a:r>
              <a:rPr lang="sv-SE" err="1"/>
              <a:t>combined</a:t>
            </a:r>
            <a:r>
              <a:rPr lang="sv-SE"/>
              <a:t> </a:t>
            </a:r>
            <a:r>
              <a:rPr lang="sv-SE" err="1"/>
              <a:t>with</a:t>
            </a:r>
            <a:r>
              <a:rPr lang="sv-SE"/>
              <a:t> a </a:t>
            </a:r>
            <a:r>
              <a:rPr lang="sv-SE" err="1"/>
              <a:t>sub-floor</a:t>
            </a:r>
            <a:r>
              <a:rPr lang="sv-SE"/>
              <a:t> or </a:t>
            </a:r>
            <a:r>
              <a:rPr lang="sv-SE" err="1"/>
              <a:t>wheel</a:t>
            </a:r>
            <a:r>
              <a:rPr lang="sv-SE"/>
              <a:t> lift</a:t>
            </a:r>
          </a:p>
          <a:p>
            <a:r>
              <a:rPr lang="sv-SE"/>
              <a:t>The </a:t>
            </a:r>
            <a:r>
              <a:rPr lang="sv-SE" err="1"/>
              <a:t>fixed</a:t>
            </a:r>
            <a:r>
              <a:rPr lang="sv-SE"/>
              <a:t> </a:t>
            </a:r>
            <a:r>
              <a:rPr lang="sv-SE" err="1"/>
              <a:t>height</a:t>
            </a:r>
            <a:r>
              <a:rPr lang="sv-SE"/>
              <a:t> </a:t>
            </a:r>
            <a:r>
              <a:rPr lang="sv-SE" err="1"/>
              <a:t>can</a:t>
            </a:r>
            <a:r>
              <a:rPr lang="sv-SE"/>
              <a:t> be </a:t>
            </a:r>
            <a:r>
              <a:rPr lang="sv-SE" err="1"/>
              <a:t>customized</a:t>
            </a:r>
            <a:r>
              <a:rPr lang="sv-SE"/>
              <a:t> </a:t>
            </a:r>
            <a:r>
              <a:rPr lang="sv-SE" err="1"/>
              <a:t>according</a:t>
            </a:r>
            <a:r>
              <a:rPr lang="sv-SE"/>
              <a:t> to </a:t>
            </a:r>
            <a:r>
              <a:rPr lang="sv-SE" err="1"/>
              <a:t>needs</a:t>
            </a:r>
            <a:endParaRPr lang="sv-SE"/>
          </a:p>
          <a:p>
            <a:r>
              <a:rPr lang="sv-SE"/>
              <a:t>Flexible </a:t>
            </a:r>
            <a:r>
              <a:rPr lang="sv-SE" err="1"/>
              <a:t>height</a:t>
            </a:r>
            <a:r>
              <a:rPr lang="sv-SE"/>
              <a:t> 1,0 - 4,4 m</a:t>
            </a:r>
          </a:p>
          <a:p>
            <a:r>
              <a:rPr lang="sv-SE"/>
              <a:t>The </a:t>
            </a:r>
            <a:r>
              <a:rPr lang="sv-SE" err="1"/>
              <a:t>lenght</a:t>
            </a:r>
            <a:r>
              <a:rPr lang="sv-SE"/>
              <a:t> ca be </a:t>
            </a:r>
            <a:r>
              <a:rPr lang="sv-SE" err="1"/>
              <a:t>customized</a:t>
            </a:r>
            <a:r>
              <a:rPr lang="sv-SE"/>
              <a:t> </a:t>
            </a:r>
            <a:r>
              <a:rPr lang="sv-SE" err="1"/>
              <a:t>according</a:t>
            </a:r>
            <a:r>
              <a:rPr lang="sv-SE"/>
              <a:t> to </a:t>
            </a:r>
            <a:r>
              <a:rPr lang="sv-SE" err="1"/>
              <a:t>needs</a:t>
            </a:r>
            <a:r>
              <a:rPr lang="sv-SE"/>
              <a:t>: 12, 15, 18, 21 or 24 m</a:t>
            </a:r>
          </a:p>
          <a:p>
            <a:r>
              <a:rPr lang="sv-SE" err="1"/>
              <a:t>Can</a:t>
            </a:r>
            <a:r>
              <a:rPr lang="sv-SE"/>
              <a:t> be </a:t>
            </a:r>
            <a:r>
              <a:rPr lang="sv-SE" err="1"/>
              <a:t>placed</a:t>
            </a:r>
            <a:r>
              <a:rPr lang="sv-SE"/>
              <a:t> in a </a:t>
            </a:r>
            <a:r>
              <a:rPr lang="sv-SE" err="1"/>
              <a:t>row</a:t>
            </a:r>
            <a:endParaRPr lang="sv-SE"/>
          </a:p>
          <a:p>
            <a:r>
              <a:rPr lang="sv-SE" err="1"/>
              <a:t>Can</a:t>
            </a:r>
            <a:r>
              <a:rPr lang="sv-SE"/>
              <a:t> be </a:t>
            </a:r>
            <a:r>
              <a:rPr lang="sv-SE" err="1"/>
              <a:t>customized</a:t>
            </a:r>
            <a:r>
              <a:rPr lang="sv-SE"/>
              <a:t> to </a:t>
            </a:r>
            <a:r>
              <a:rPr lang="sv-SE" err="1"/>
              <a:t>existing</a:t>
            </a:r>
            <a:r>
              <a:rPr lang="sv-SE"/>
              <a:t> </a:t>
            </a:r>
            <a:r>
              <a:rPr lang="sv-SE" err="1"/>
              <a:t>buildings</a:t>
            </a:r>
            <a:endParaRPr lang="sv-SE"/>
          </a:p>
          <a:p>
            <a:r>
              <a:rPr lang="sv-SE"/>
              <a:t>The </a:t>
            </a:r>
            <a:r>
              <a:rPr lang="sv-SE" err="1"/>
              <a:t>staircase</a:t>
            </a:r>
            <a:r>
              <a:rPr lang="sv-SE"/>
              <a:t> is </a:t>
            </a:r>
            <a:r>
              <a:rPr lang="sv-SE" err="1"/>
              <a:t>automatically</a:t>
            </a:r>
            <a:r>
              <a:rPr lang="sv-SE"/>
              <a:t> </a:t>
            </a:r>
            <a:r>
              <a:rPr lang="sv-SE" err="1"/>
              <a:t>adjusted</a:t>
            </a:r>
            <a:r>
              <a:rPr lang="sv-SE"/>
              <a:t> to the </a:t>
            </a:r>
            <a:r>
              <a:rPr lang="sv-SE" err="1"/>
              <a:t>height</a:t>
            </a:r>
            <a:endParaRPr lang="sv-SE"/>
          </a:p>
          <a:p>
            <a:endParaRPr lang="sv-SE"/>
          </a:p>
        </p:txBody>
      </p:sp>
    </p:spTree>
    <p:extLst>
      <p:ext uri="{BB962C8B-B14F-4D97-AF65-F5344CB8AC3E}">
        <p14:creationId xmlns:p14="http://schemas.microsoft.com/office/powerpoint/2010/main" val="3391600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48080C8-231C-4233-91A6-BB2223C5B5D7}"/>
              </a:ext>
            </a:extLst>
          </p:cNvPr>
          <p:cNvSpPr>
            <a:spLocks noGrp="1"/>
          </p:cNvSpPr>
          <p:nvPr>
            <p:ph type="title"/>
          </p:nvPr>
        </p:nvSpPr>
        <p:spPr/>
        <p:txBody>
          <a:bodyPr/>
          <a:lstStyle/>
          <a:p>
            <a:r>
              <a:rPr lang="sv-SE" err="1"/>
              <a:t>Roof</a:t>
            </a:r>
            <a:r>
              <a:rPr lang="sv-SE"/>
              <a:t> </a:t>
            </a:r>
            <a:r>
              <a:rPr lang="sv-SE" err="1"/>
              <a:t>platforms</a:t>
            </a:r>
            <a:r>
              <a:rPr lang="sv-SE"/>
              <a:t> for busses</a:t>
            </a:r>
            <a:endParaRPr lang="en-US"/>
          </a:p>
        </p:txBody>
      </p:sp>
      <p:pic>
        <p:nvPicPr>
          <p:cNvPr id="4" name="Bildobjekt 3">
            <a:extLst>
              <a:ext uri="{FF2B5EF4-FFF2-40B4-BE49-F238E27FC236}">
                <a16:creationId xmlns:a16="http://schemas.microsoft.com/office/drawing/2014/main" id="{792CF5C3-07D9-4CE3-8D5A-50755495E655}"/>
              </a:ext>
            </a:extLst>
          </p:cNvPr>
          <p:cNvPicPr>
            <a:picLocks noChangeAspect="1"/>
          </p:cNvPicPr>
          <p:nvPr/>
        </p:nvPicPr>
        <p:blipFill>
          <a:blip r:embed="rId2"/>
          <a:stretch>
            <a:fillRect/>
          </a:stretch>
        </p:blipFill>
        <p:spPr>
          <a:xfrm>
            <a:off x="208601" y="1628800"/>
            <a:ext cx="11029801" cy="4264368"/>
          </a:xfrm>
          <a:prstGeom prst="rect">
            <a:avLst/>
          </a:prstGeom>
        </p:spPr>
      </p:pic>
      <p:sp>
        <p:nvSpPr>
          <p:cNvPr id="5" name="Platshållare för innehåll 2">
            <a:extLst>
              <a:ext uri="{FF2B5EF4-FFF2-40B4-BE49-F238E27FC236}">
                <a16:creationId xmlns:a16="http://schemas.microsoft.com/office/drawing/2014/main" id="{F3F5CB63-E3EF-4143-B980-A5BA9A041C20}"/>
              </a:ext>
            </a:extLst>
          </p:cNvPr>
          <p:cNvSpPr txBox="1">
            <a:spLocks/>
          </p:cNvSpPr>
          <p:nvPr/>
        </p:nvSpPr>
        <p:spPr>
          <a:xfrm>
            <a:off x="609600" y="1600200"/>
            <a:ext cx="9662864" cy="820688"/>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Tahoma" pitchFamily="34" charset="0"/>
                <a:ea typeface="Tahoma" pitchFamily="34" charset="0"/>
                <a:cs typeface="Tahoma" pitchFamily="34" charset="0"/>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Tahoma" pitchFamily="34" charset="0"/>
                <a:ea typeface="Tahoma" pitchFamily="34" charset="0"/>
                <a:cs typeface="Tahoma" pitchFamily="34" charset="0"/>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Tahoma" pitchFamily="34" charset="0"/>
                <a:ea typeface="Tahoma" pitchFamily="34" charset="0"/>
                <a:cs typeface="Tahoma" pitchFamily="34" charset="0"/>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Tahoma" pitchFamily="34" charset="0"/>
                <a:ea typeface="Tahoma" pitchFamily="34" charset="0"/>
                <a:cs typeface="Tahoma"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Tahoma" pitchFamily="34" charset="0"/>
                <a:ea typeface="Tahoma" pitchFamily="34" charset="0"/>
                <a:cs typeface="Tahoma"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sv-SE" err="1"/>
              <a:t>Example</a:t>
            </a:r>
            <a:endParaRPr lang="sv-SE"/>
          </a:p>
        </p:txBody>
      </p:sp>
    </p:spTree>
    <p:extLst>
      <p:ext uri="{BB962C8B-B14F-4D97-AF65-F5344CB8AC3E}">
        <p14:creationId xmlns:p14="http://schemas.microsoft.com/office/powerpoint/2010/main" val="39291812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460771-7AE1-4484-A3EB-92851F679F7F}"/>
              </a:ext>
            </a:extLst>
          </p:cNvPr>
          <p:cNvSpPr>
            <a:spLocks noGrp="1"/>
          </p:cNvSpPr>
          <p:nvPr>
            <p:ph type="title"/>
          </p:nvPr>
        </p:nvSpPr>
        <p:spPr/>
        <p:txBody>
          <a:bodyPr/>
          <a:lstStyle/>
          <a:p>
            <a:r>
              <a:rPr lang="en-US"/>
              <a:t>Roof platform with adjustable height</a:t>
            </a:r>
            <a:endParaRPr lang="sv-SE"/>
          </a:p>
        </p:txBody>
      </p:sp>
      <p:pic>
        <p:nvPicPr>
          <p:cNvPr id="4" name="Bildobjekt 3">
            <a:extLst>
              <a:ext uri="{FF2B5EF4-FFF2-40B4-BE49-F238E27FC236}">
                <a16:creationId xmlns:a16="http://schemas.microsoft.com/office/drawing/2014/main" id="{6AA2B54B-661D-48EE-B2D4-02EFC6972A6B}"/>
              </a:ext>
            </a:extLst>
          </p:cNvPr>
          <p:cNvPicPr>
            <a:picLocks noChangeAspect="1"/>
          </p:cNvPicPr>
          <p:nvPr/>
        </p:nvPicPr>
        <p:blipFill>
          <a:blip r:embed="rId2"/>
          <a:stretch>
            <a:fillRect/>
          </a:stretch>
        </p:blipFill>
        <p:spPr>
          <a:xfrm>
            <a:off x="1991543" y="2220667"/>
            <a:ext cx="9826073" cy="3596260"/>
          </a:xfrm>
          <a:prstGeom prst="rect">
            <a:avLst/>
          </a:prstGeom>
        </p:spPr>
      </p:pic>
      <p:sp>
        <p:nvSpPr>
          <p:cNvPr id="5" name="Platshållare för innehåll 2">
            <a:extLst>
              <a:ext uri="{FF2B5EF4-FFF2-40B4-BE49-F238E27FC236}">
                <a16:creationId xmlns:a16="http://schemas.microsoft.com/office/drawing/2014/main" id="{E44F26D6-D8AB-4283-9887-1D446AB5E4FB}"/>
              </a:ext>
            </a:extLst>
          </p:cNvPr>
          <p:cNvSpPr txBox="1">
            <a:spLocks/>
          </p:cNvSpPr>
          <p:nvPr/>
        </p:nvSpPr>
        <p:spPr>
          <a:xfrm>
            <a:off x="609600" y="1600200"/>
            <a:ext cx="9662864" cy="820688"/>
          </a:xfrm>
          <a:prstGeom prst="rect">
            <a:avLst/>
          </a:prstGeom>
        </p:spPr>
        <p:txBody>
          <a:bodyPr vert="horz" lIns="91440" tIns="45720" rIns="91440" bIns="45720" rtlCol="0">
            <a:normAutofit fontScale="85000" lnSpcReduction="10000"/>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Tahoma" pitchFamily="34" charset="0"/>
                <a:ea typeface="Tahoma" pitchFamily="34" charset="0"/>
                <a:cs typeface="Tahoma" pitchFamily="34" charset="0"/>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Tahoma" pitchFamily="34" charset="0"/>
                <a:ea typeface="Tahoma" pitchFamily="34" charset="0"/>
                <a:cs typeface="Tahoma" pitchFamily="34" charset="0"/>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Tahoma" pitchFamily="34" charset="0"/>
                <a:ea typeface="Tahoma" pitchFamily="34" charset="0"/>
                <a:cs typeface="Tahoma" pitchFamily="34" charset="0"/>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Tahoma" pitchFamily="34" charset="0"/>
                <a:ea typeface="Tahoma" pitchFamily="34" charset="0"/>
                <a:cs typeface="Tahoma"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Tahoma" pitchFamily="34" charset="0"/>
                <a:ea typeface="Tahoma" pitchFamily="34" charset="0"/>
                <a:cs typeface="Tahoma"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a:t>If flexible height is chosen, the platforms can be adjusted to the vehicle's roof height as well as being lowered, which is useful for example when changing windows.</a:t>
            </a:r>
          </a:p>
        </p:txBody>
      </p:sp>
    </p:spTree>
    <p:extLst>
      <p:ext uri="{BB962C8B-B14F-4D97-AF65-F5344CB8AC3E}">
        <p14:creationId xmlns:p14="http://schemas.microsoft.com/office/powerpoint/2010/main" val="340224123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ngränsande">
  <a:themeElements>
    <a:clrScheme name="Angränsande">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ränsande">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C634F0873796F94EBB9402C098CC2CE7" ma:contentTypeVersion="10" ma:contentTypeDescription="Skapa ett nytt dokument." ma:contentTypeScope="" ma:versionID="a41c8f8017cb5c0e422b77bc072fc179">
  <xsd:schema xmlns:xsd="http://www.w3.org/2001/XMLSchema" xmlns:xs="http://www.w3.org/2001/XMLSchema" xmlns:p="http://schemas.microsoft.com/office/2006/metadata/properties" xmlns:ns2="4c7a3b6a-a57e-4380-8f9b-0a19088aeff5" targetNamespace="http://schemas.microsoft.com/office/2006/metadata/properties" ma:root="true" ma:fieldsID="74e596de4ab4c36fa54d9e2588a263cd" ns2:_="">
    <xsd:import namespace="4c7a3b6a-a57e-4380-8f9b-0a19088aeff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7a3b6a-a57e-4380-8f9b-0a19088aef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B21963-6E7E-4232-89A1-BA7A01291231}">
  <ds:schemaRefs>
    <ds:schemaRef ds:uri="4c7a3b6a-a57e-4380-8f9b-0a19088aeff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420E9EF-937E-4348-A16F-A87FE9094FA2}">
  <ds:schemaRefs>
    <ds:schemaRef ds:uri="4c7a3b6a-a57e-4380-8f9b-0a19088aeff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2EA4E03-C08C-403C-ADD7-19AB9B3B032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29</Slides>
  <Notes>1</Notes>
  <HiddenSlides>0</HiddenSlide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Angränsande</vt:lpstr>
      <vt:lpstr>Extendible roof platforms for busses</vt:lpstr>
      <vt:lpstr>Dendro Lift AB</vt:lpstr>
      <vt:lpstr>New buses with equipment on the roof</vt:lpstr>
      <vt:lpstr>Example of roof equipment on an electric bus</vt:lpstr>
      <vt:lpstr>Work at height</vt:lpstr>
      <vt:lpstr>Safe work on the roof of the vehicle</vt:lpstr>
      <vt:lpstr>Roof platform for busses</vt:lpstr>
      <vt:lpstr>Roof platforms for busses</vt:lpstr>
      <vt:lpstr>Roof platform with adjustable height</vt:lpstr>
      <vt:lpstr>The possibility to change side windows</vt:lpstr>
      <vt:lpstr>Working platform</vt:lpstr>
      <vt:lpstr>Example drawing </vt:lpstr>
      <vt:lpstr>Working platform</vt:lpstr>
      <vt:lpstr>Automatic stop</vt:lpstr>
      <vt:lpstr>Height-Adjustable Platforms</vt:lpstr>
      <vt:lpstr>Adjustable staircase with correct step height</vt:lpstr>
      <vt:lpstr>Door to stair case</vt:lpstr>
      <vt:lpstr>Control cabinet</vt:lpstr>
      <vt:lpstr>Operator panel</vt:lpstr>
      <vt:lpstr>Control panel</vt:lpstr>
      <vt:lpstr>Kontrollpanel</vt:lpstr>
      <vt:lpstr>Platform installation</vt:lpstr>
      <vt:lpstr>Platform control</vt:lpstr>
      <vt:lpstr>Safety gates at the end</vt:lpstr>
      <vt:lpstr>Removable front bridge</vt:lpstr>
      <vt:lpstr>Guardrails</vt:lpstr>
      <vt:lpstr>Traffic lights at the end</vt:lpstr>
      <vt:lpstr>Lamps under the platforms</vt:lpstr>
      <vt:lpstr>Other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Erik</dc:creator>
  <cp:revision>1</cp:revision>
  <cp:lastPrinted>2018-01-25T08:23:06Z</cp:lastPrinted>
  <dcterms:created xsi:type="dcterms:W3CDTF">2013-01-23T13:37:25Z</dcterms:created>
  <dcterms:modified xsi:type="dcterms:W3CDTF">2021-03-18T13:13:54Z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0x010100C634F0873796F94EBB9402C098CC2CE7</vt:lpwstr>
  </property>
</Properties>
</file>